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58" r:id="rId3"/>
    <p:sldId id="277" r:id="rId4"/>
    <p:sldId id="257" r:id="rId5"/>
    <p:sldId id="266" r:id="rId6"/>
    <p:sldId id="267" r:id="rId7"/>
    <p:sldId id="268" r:id="rId8"/>
    <p:sldId id="292" r:id="rId9"/>
    <p:sldId id="272" r:id="rId10"/>
    <p:sldId id="271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9" r:id="rId20"/>
    <p:sldId id="286" r:id="rId21"/>
    <p:sldId id="287" r:id="rId22"/>
    <p:sldId id="288" r:id="rId23"/>
    <p:sldId id="290" r:id="rId24"/>
    <p:sldId id="273" r:id="rId25"/>
    <p:sldId id="274" r:id="rId26"/>
    <p:sldId id="275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E"/>
    <a:srgbClr val="501000"/>
    <a:srgbClr val="E4385D"/>
    <a:srgbClr val="000000"/>
    <a:srgbClr val="212121"/>
    <a:srgbClr val="FFFFFF"/>
    <a:srgbClr val="EF8DA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1D5AB-A28B-416A-AF7B-9FBC933DFC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A6542-24EB-4696-A31B-FA95E3030BCD}">
      <dgm:prSet/>
      <dgm:spPr>
        <a:solidFill>
          <a:schemeClr val="tx1"/>
        </a:solidFill>
      </dgm:spPr>
      <dgm:t>
        <a:bodyPr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Outline</a:t>
          </a:r>
        </a:p>
      </dgm:t>
    </dgm:pt>
    <dgm:pt modelId="{67243CD5-7F68-4D69-8C8B-978DF2522A94}" type="parTrans" cxnId="{F51D7756-A425-4C1D-8A82-D664D6111564}">
      <dgm:prSet/>
      <dgm:spPr/>
      <dgm:t>
        <a:bodyPr/>
        <a:lstStyle/>
        <a:p>
          <a:endParaRPr lang="en-US"/>
        </a:p>
      </dgm:t>
    </dgm:pt>
    <dgm:pt modelId="{4B884741-09BD-41FD-9A5D-2244D3637355}" type="sibTrans" cxnId="{F51D7756-A425-4C1D-8A82-D664D6111564}">
      <dgm:prSet/>
      <dgm:spPr/>
      <dgm:t>
        <a:bodyPr/>
        <a:lstStyle/>
        <a:p>
          <a:endParaRPr lang="en-US"/>
        </a:p>
      </dgm:t>
    </dgm:pt>
    <dgm:pt modelId="{D0953613-6178-4510-AEDB-5E2F464B38FA}" type="pres">
      <dgm:prSet presAssocID="{4121D5AB-A28B-416A-AF7B-9FBC933DFCE0}" presName="linear" presStyleCnt="0">
        <dgm:presLayoutVars>
          <dgm:animLvl val="lvl"/>
          <dgm:resizeHandles val="exact"/>
        </dgm:presLayoutVars>
      </dgm:prSet>
      <dgm:spPr/>
    </dgm:pt>
    <dgm:pt modelId="{27B9B190-D158-4940-8732-9991233FEF95}" type="pres">
      <dgm:prSet presAssocID="{A43A6542-24EB-4696-A31B-FA95E3030BC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6916D36-C01B-4BB1-B0B3-8D623410D4EF}" type="presOf" srcId="{4121D5AB-A28B-416A-AF7B-9FBC933DFCE0}" destId="{D0953613-6178-4510-AEDB-5E2F464B38FA}" srcOrd="0" destOrd="0" presId="urn:microsoft.com/office/officeart/2005/8/layout/vList2"/>
    <dgm:cxn modelId="{F51D7756-A425-4C1D-8A82-D664D6111564}" srcId="{4121D5AB-A28B-416A-AF7B-9FBC933DFCE0}" destId="{A43A6542-24EB-4696-A31B-FA95E3030BCD}" srcOrd="0" destOrd="0" parTransId="{67243CD5-7F68-4D69-8C8B-978DF2522A94}" sibTransId="{4B884741-09BD-41FD-9A5D-2244D3637355}"/>
    <dgm:cxn modelId="{6DBCC78C-6E90-4D4B-8754-61423ADB5DC5}" type="presOf" srcId="{A43A6542-24EB-4696-A31B-FA95E3030BCD}" destId="{27B9B190-D158-4940-8732-9991233FEF95}" srcOrd="0" destOrd="0" presId="urn:microsoft.com/office/officeart/2005/8/layout/vList2"/>
    <dgm:cxn modelId="{2B7D4AAA-1036-4519-9DDC-5B55BA293204}" type="presParOf" srcId="{D0953613-6178-4510-AEDB-5E2F464B38FA}" destId="{27B9B190-D158-4940-8732-9991233FEF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EF4CF-8A71-4AAF-BB0F-D5A701FB81E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1F0AD40-CABD-4969-AEE4-AE48E540D508}">
      <dgm:prSet/>
      <dgm:spPr/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130134-6F6C-435C-98A7-87320D1A2D2E}" type="parTrans" cxnId="{3A5B9FDD-F0BD-4EFD-A9CD-CA35AF220E9E}">
      <dgm:prSet/>
      <dgm:spPr/>
      <dgm:t>
        <a:bodyPr/>
        <a:lstStyle/>
        <a:p>
          <a:endParaRPr lang="en-US"/>
        </a:p>
      </dgm:t>
    </dgm:pt>
    <dgm:pt modelId="{373FAC9B-03B5-43E0-BDE8-D4E46D49E1C3}" type="sibTrans" cxnId="{3A5B9FDD-F0BD-4EFD-A9CD-CA35AF220E9E}">
      <dgm:prSet/>
      <dgm:spPr/>
      <dgm:t>
        <a:bodyPr/>
        <a:lstStyle/>
        <a:p>
          <a:endParaRPr lang="en-US"/>
        </a:p>
      </dgm:t>
    </dgm:pt>
    <dgm:pt modelId="{60210BC7-74D4-429F-8ACA-7F166A6A0CE5}" type="pres">
      <dgm:prSet presAssocID="{DFFEF4CF-8A71-4AAF-BB0F-D5A701FB81EE}" presName="linear" presStyleCnt="0">
        <dgm:presLayoutVars>
          <dgm:animLvl val="lvl"/>
          <dgm:resizeHandles val="exact"/>
        </dgm:presLayoutVars>
      </dgm:prSet>
      <dgm:spPr/>
    </dgm:pt>
    <dgm:pt modelId="{773CEACB-DDA0-49BF-8970-635F0D4B6DA7}" type="pres">
      <dgm:prSet presAssocID="{D1F0AD40-CABD-4969-AEE4-AE48E540D50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D94087F-8617-4E5F-9AD4-390A9707F831}" type="presOf" srcId="{D1F0AD40-CABD-4969-AEE4-AE48E540D508}" destId="{773CEACB-DDA0-49BF-8970-635F0D4B6DA7}" srcOrd="0" destOrd="0" presId="urn:microsoft.com/office/officeart/2005/8/layout/vList2"/>
    <dgm:cxn modelId="{F8CC5CB6-1EBF-436F-879D-D4BC5544794D}" type="presOf" srcId="{DFFEF4CF-8A71-4AAF-BB0F-D5A701FB81EE}" destId="{60210BC7-74D4-429F-8ACA-7F166A6A0CE5}" srcOrd="0" destOrd="0" presId="urn:microsoft.com/office/officeart/2005/8/layout/vList2"/>
    <dgm:cxn modelId="{3A5B9FDD-F0BD-4EFD-A9CD-CA35AF220E9E}" srcId="{DFFEF4CF-8A71-4AAF-BB0F-D5A701FB81EE}" destId="{D1F0AD40-CABD-4969-AEE4-AE48E540D508}" srcOrd="0" destOrd="0" parTransId="{25130134-6F6C-435C-98A7-87320D1A2D2E}" sibTransId="{373FAC9B-03B5-43E0-BDE8-D4E46D49E1C3}"/>
    <dgm:cxn modelId="{6F6FFF94-B496-41C7-94AB-0285D5211F4C}" type="presParOf" srcId="{60210BC7-74D4-429F-8ACA-7F166A6A0CE5}" destId="{773CEACB-DDA0-49BF-8970-635F0D4B6DA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875D62-1E9C-4F99-A6CC-AB454D52B002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3B049A6F-5AD6-4283-8AEC-9B786284F0C8}">
      <dgm:prSet custT="1"/>
      <dgm:spPr/>
      <dgm:t>
        <a:bodyPr/>
        <a:lstStyle/>
        <a:p>
          <a:r>
            <a:rPr lang="en-U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Automate cafeteria order management</a:t>
          </a:r>
        </a:p>
      </dgm:t>
    </dgm:pt>
    <dgm:pt modelId="{4499A5A3-5131-433A-BBD5-25DAC9753D3E}" type="parTrans" cxnId="{99D3FFA0-B97E-456F-9AE8-4E71502A12B3}">
      <dgm:prSet/>
      <dgm:spPr/>
      <dgm:t>
        <a:bodyPr/>
        <a:lstStyle/>
        <a:p>
          <a:endParaRPr lang="en-US" sz="2000"/>
        </a:p>
      </dgm:t>
    </dgm:pt>
    <dgm:pt modelId="{FC017854-D371-4DA4-AE5D-E28719888B15}" type="sibTrans" cxnId="{99D3FFA0-B97E-456F-9AE8-4E71502A12B3}">
      <dgm:prSet/>
      <dgm:spPr/>
      <dgm:t>
        <a:bodyPr/>
        <a:lstStyle/>
        <a:p>
          <a:endParaRPr lang="en-US" sz="2000"/>
        </a:p>
      </dgm:t>
    </dgm:pt>
    <dgm:pt modelId="{06954D1A-298B-4640-880B-0963E820F1CD}">
      <dgm:prSet custT="1"/>
      <dgm:spPr/>
      <dgm:t>
        <a:bodyPr/>
        <a:lstStyle/>
        <a:p>
          <a:r>
            <a:rPr lang="en-U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user experience and efficiency</a:t>
          </a:r>
        </a:p>
      </dgm:t>
    </dgm:pt>
    <dgm:pt modelId="{6A387568-6930-40A8-A1FA-A3C52354753D}" type="parTrans" cxnId="{35714BEC-9879-409A-9DB8-7FE9A05CCE4F}">
      <dgm:prSet/>
      <dgm:spPr/>
      <dgm:t>
        <a:bodyPr/>
        <a:lstStyle/>
        <a:p>
          <a:endParaRPr lang="en-US" sz="2000"/>
        </a:p>
      </dgm:t>
    </dgm:pt>
    <dgm:pt modelId="{7C6C7285-7609-4346-BF90-60F91F7B9E4D}" type="sibTrans" cxnId="{35714BEC-9879-409A-9DB8-7FE9A05CCE4F}">
      <dgm:prSet/>
      <dgm:spPr/>
      <dgm:t>
        <a:bodyPr/>
        <a:lstStyle/>
        <a:p>
          <a:endParaRPr lang="en-US" sz="2000"/>
        </a:p>
      </dgm:t>
    </dgm:pt>
    <dgm:pt modelId="{077174D4-C9E1-46B7-8AD8-E7960982A8A7}">
      <dgm:prSet custT="1"/>
      <dgm:spPr/>
      <dgm:t>
        <a:bodyPr/>
        <a:lstStyle/>
        <a:p>
          <a:r>
            <a:rPr lang="en-U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Enable real-time order tracking</a:t>
          </a:r>
        </a:p>
      </dgm:t>
    </dgm:pt>
    <dgm:pt modelId="{B23BCED2-A71D-4039-BE6B-F8DD1DD1E1B4}" type="parTrans" cxnId="{62ADB1FF-1592-49FC-8279-58FEB6437CDA}">
      <dgm:prSet/>
      <dgm:spPr/>
      <dgm:t>
        <a:bodyPr/>
        <a:lstStyle/>
        <a:p>
          <a:endParaRPr lang="en-US" sz="2000"/>
        </a:p>
      </dgm:t>
    </dgm:pt>
    <dgm:pt modelId="{CFA509D9-9D79-4602-AB3F-620B35362FCB}" type="sibTrans" cxnId="{62ADB1FF-1592-49FC-8279-58FEB6437CDA}">
      <dgm:prSet/>
      <dgm:spPr/>
      <dgm:t>
        <a:bodyPr/>
        <a:lstStyle/>
        <a:p>
          <a:endParaRPr lang="en-US" sz="2000"/>
        </a:p>
      </dgm:t>
    </dgm:pt>
    <dgm:pt modelId="{AD8DF73A-5582-4599-BF24-CEFE3D0F57D0}">
      <dgm:prSet custT="1"/>
      <dgm:spPr/>
      <dgm:t>
        <a:bodyPr/>
        <a:lstStyle/>
        <a:p>
          <a:r>
            <a:rPr lang="en-U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Simplify admin operations</a:t>
          </a:r>
        </a:p>
      </dgm:t>
    </dgm:pt>
    <dgm:pt modelId="{0DB13CE1-65CC-4935-B154-8FBC065FCDA1}" type="parTrans" cxnId="{E51785F0-12A3-4DE9-838B-19F047C09B6B}">
      <dgm:prSet/>
      <dgm:spPr/>
      <dgm:t>
        <a:bodyPr/>
        <a:lstStyle/>
        <a:p>
          <a:endParaRPr lang="en-US" sz="2000"/>
        </a:p>
      </dgm:t>
    </dgm:pt>
    <dgm:pt modelId="{CFF435E9-5BF6-4B51-BEB1-4B3DC8994333}" type="sibTrans" cxnId="{E51785F0-12A3-4DE9-838B-19F047C09B6B}">
      <dgm:prSet/>
      <dgm:spPr/>
      <dgm:t>
        <a:bodyPr/>
        <a:lstStyle/>
        <a:p>
          <a:endParaRPr lang="en-US" sz="2000"/>
        </a:p>
      </dgm:t>
    </dgm:pt>
    <dgm:pt modelId="{6BEC56BA-D0C5-42EF-99DD-5FF04F353218}" type="pres">
      <dgm:prSet presAssocID="{1F875D62-1E9C-4F99-A6CC-AB454D52B002}" presName="linear" presStyleCnt="0">
        <dgm:presLayoutVars>
          <dgm:animLvl val="lvl"/>
          <dgm:resizeHandles val="exact"/>
        </dgm:presLayoutVars>
      </dgm:prSet>
      <dgm:spPr/>
    </dgm:pt>
    <dgm:pt modelId="{FB4FEBB2-ECCD-42D1-B592-7C2008B28F5C}" type="pres">
      <dgm:prSet presAssocID="{3B049A6F-5AD6-4283-8AEC-9B786284F0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D6C7D2-98D5-4D40-ABA2-1C09E35837E9}" type="pres">
      <dgm:prSet presAssocID="{FC017854-D371-4DA4-AE5D-E28719888B15}" presName="spacer" presStyleCnt="0"/>
      <dgm:spPr/>
    </dgm:pt>
    <dgm:pt modelId="{62F34437-3F46-4266-88E8-FA255FBDAFDF}" type="pres">
      <dgm:prSet presAssocID="{06954D1A-298B-4640-880B-0963E820F1C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2AF1F6-759C-4F08-A0EC-FCA1537D4E65}" type="pres">
      <dgm:prSet presAssocID="{7C6C7285-7609-4346-BF90-60F91F7B9E4D}" presName="spacer" presStyleCnt="0"/>
      <dgm:spPr/>
    </dgm:pt>
    <dgm:pt modelId="{ACCAB3C9-C110-40F7-B7E4-0020D9F03900}" type="pres">
      <dgm:prSet presAssocID="{077174D4-C9E1-46B7-8AD8-E7960982A8A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3CDA32-2DF6-49B8-977D-19F5B3AF69B3}" type="pres">
      <dgm:prSet presAssocID="{CFA509D9-9D79-4602-AB3F-620B35362FCB}" presName="spacer" presStyleCnt="0"/>
      <dgm:spPr/>
    </dgm:pt>
    <dgm:pt modelId="{6D07ED92-06CB-4462-B832-BC45709DE30F}" type="pres">
      <dgm:prSet presAssocID="{AD8DF73A-5582-4599-BF24-CEFE3D0F57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D7E2872-5882-4EB6-8F02-8546E2974013}" type="presOf" srcId="{1F875D62-1E9C-4F99-A6CC-AB454D52B002}" destId="{6BEC56BA-D0C5-42EF-99DD-5FF04F353218}" srcOrd="0" destOrd="0" presId="urn:microsoft.com/office/officeart/2005/8/layout/vList2"/>
    <dgm:cxn modelId="{0CD8C182-1345-409B-BE6D-494ADC4F1136}" type="presOf" srcId="{06954D1A-298B-4640-880B-0963E820F1CD}" destId="{62F34437-3F46-4266-88E8-FA255FBDAFDF}" srcOrd="0" destOrd="0" presId="urn:microsoft.com/office/officeart/2005/8/layout/vList2"/>
    <dgm:cxn modelId="{5EC46789-4D3F-4F58-ADCF-693F6936B8A2}" type="presOf" srcId="{AD8DF73A-5582-4599-BF24-CEFE3D0F57D0}" destId="{6D07ED92-06CB-4462-B832-BC45709DE30F}" srcOrd="0" destOrd="0" presId="urn:microsoft.com/office/officeart/2005/8/layout/vList2"/>
    <dgm:cxn modelId="{99D3FFA0-B97E-456F-9AE8-4E71502A12B3}" srcId="{1F875D62-1E9C-4F99-A6CC-AB454D52B002}" destId="{3B049A6F-5AD6-4283-8AEC-9B786284F0C8}" srcOrd="0" destOrd="0" parTransId="{4499A5A3-5131-433A-BBD5-25DAC9753D3E}" sibTransId="{FC017854-D371-4DA4-AE5D-E28719888B15}"/>
    <dgm:cxn modelId="{5B7848A1-9963-4593-8DFC-3C4EA84D0D45}" type="presOf" srcId="{3B049A6F-5AD6-4283-8AEC-9B786284F0C8}" destId="{FB4FEBB2-ECCD-42D1-B592-7C2008B28F5C}" srcOrd="0" destOrd="0" presId="urn:microsoft.com/office/officeart/2005/8/layout/vList2"/>
    <dgm:cxn modelId="{35714BEC-9879-409A-9DB8-7FE9A05CCE4F}" srcId="{1F875D62-1E9C-4F99-A6CC-AB454D52B002}" destId="{06954D1A-298B-4640-880B-0963E820F1CD}" srcOrd="1" destOrd="0" parTransId="{6A387568-6930-40A8-A1FA-A3C52354753D}" sibTransId="{7C6C7285-7609-4346-BF90-60F91F7B9E4D}"/>
    <dgm:cxn modelId="{E51785F0-12A3-4DE9-838B-19F047C09B6B}" srcId="{1F875D62-1E9C-4F99-A6CC-AB454D52B002}" destId="{AD8DF73A-5582-4599-BF24-CEFE3D0F57D0}" srcOrd="3" destOrd="0" parTransId="{0DB13CE1-65CC-4935-B154-8FBC065FCDA1}" sibTransId="{CFF435E9-5BF6-4B51-BEB1-4B3DC8994333}"/>
    <dgm:cxn modelId="{041560F1-B922-462E-81E3-B47B0BE1184D}" type="presOf" srcId="{077174D4-C9E1-46B7-8AD8-E7960982A8A7}" destId="{ACCAB3C9-C110-40F7-B7E4-0020D9F03900}" srcOrd="0" destOrd="0" presId="urn:microsoft.com/office/officeart/2005/8/layout/vList2"/>
    <dgm:cxn modelId="{62ADB1FF-1592-49FC-8279-58FEB6437CDA}" srcId="{1F875D62-1E9C-4F99-A6CC-AB454D52B002}" destId="{077174D4-C9E1-46B7-8AD8-E7960982A8A7}" srcOrd="2" destOrd="0" parTransId="{B23BCED2-A71D-4039-BE6B-F8DD1DD1E1B4}" sibTransId="{CFA509D9-9D79-4602-AB3F-620B35362FCB}"/>
    <dgm:cxn modelId="{7562EF76-4370-4B17-AEA9-A86645CFE7CC}" type="presParOf" srcId="{6BEC56BA-D0C5-42EF-99DD-5FF04F353218}" destId="{FB4FEBB2-ECCD-42D1-B592-7C2008B28F5C}" srcOrd="0" destOrd="0" presId="urn:microsoft.com/office/officeart/2005/8/layout/vList2"/>
    <dgm:cxn modelId="{F8ED97A1-54CE-417E-BEDF-7F02F8CC1930}" type="presParOf" srcId="{6BEC56BA-D0C5-42EF-99DD-5FF04F353218}" destId="{64D6C7D2-98D5-4D40-ABA2-1C09E35837E9}" srcOrd="1" destOrd="0" presId="urn:microsoft.com/office/officeart/2005/8/layout/vList2"/>
    <dgm:cxn modelId="{4D0AEA1D-AFC2-419E-B7A3-38315EA0D2C4}" type="presParOf" srcId="{6BEC56BA-D0C5-42EF-99DD-5FF04F353218}" destId="{62F34437-3F46-4266-88E8-FA255FBDAFDF}" srcOrd="2" destOrd="0" presId="urn:microsoft.com/office/officeart/2005/8/layout/vList2"/>
    <dgm:cxn modelId="{207093FB-A87F-4D12-9127-5FD5943F465E}" type="presParOf" srcId="{6BEC56BA-D0C5-42EF-99DD-5FF04F353218}" destId="{B92AF1F6-759C-4F08-A0EC-FCA1537D4E65}" srcOrd="3" destOrd="0" presId="urn:microsoft.com/office/officeart/2005/8/layout/vList2"/>
    <dgm:cxn modelId="{B6198991-A54C-43A1-B4D6-27A76302282D}" type="presParOf" srcId="{6BEC56BA-D0C5-42EF-99DD-5FF04F353218}" destId="{ACCAB3C9-C110-40F7-B7E4-0020D9F03900}" srcOrd="4" destOrd="0" presId="urn:microsoft.com/office/officeart/2005/8/layout/vList2"/>
    <dgm:cxn modelId="{552131DC-8738-4738-A120-2841DC089AC8}" type="presParOf" srcId="{6BEC56BA-D0C5-42EF-99DD-5FF04F353218}" destId="{243CDA32-2DF6-49B8-977D-19F5B3AF69B3}" srcOrd="5" destOrd="0" presId="urn:microsoft.com/office/officeart/2005/8/layout/vList2"/>
    <dgm:cxn modelId="{DB7C689D-C002-4C27-905E-6C7CA374A565}" type="presParOf" srcId="{6BEC56BA-D0C5-42EF-99DD-5FF04F353218}" destId="{6D07ED92-06CB-4462-B832-BC45709DE3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162301-0943-40BE-A8DE-8F5316746B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ABA0E-4CED-42AC-A0AE-CFB89FB530E6}">
      <dgm:prSet/>
      <dgm:spPr>
        <a:solidFill>
          <a:srgbClr val="C00000"/>
        </a:solidFill>
      </dgm:spPr>
      <dgm:t>
        <a:bodyPr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Project Architecture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B39777-C731-4F19-B99C-EF8EC8DB9BA3}" type="parTrans" cxnId="{C76B9E44-D75C-4FB1-AF40-6B6B07127B4E}">
      <dgm:prSet/>
      <dgm:spPr/>
      <dgm:t>
        <a:bodyPr/>
        <a:lstStyle/>
        <a:p>
          <a:endParaRPr lang="en-US"/>
        </a:p>
      </dgm:t>
    </dgm:pt>
    <dgm:pt modelId="{6ED86D55-05A3-460C-9F63-0796048A9D5B}" type="sibTrans" cxnId="{C76B9E44-D75C-4FB1-AF40-6B6B07127B4E}">
      <dgm:prSet/>
      <dgm:spPr/>
      <dgm:t>
        <a:bodyPr/>
        <a:lstStyle/>
        <a:p>
          <a:endParaRPr lang="en-US"/>
        </a:p>
      </dgm:t>
    </dgm:pt>
    <dgm:pt modelId="{AC366102-9135-4319-AEC7-4F4E90747BD1}" type="pres">
      <dgm:prSet presAssocID="{61162301-0943-40BE-A8DE-8F5316746B06}" presName="linear" presStyleCnt="0">
        <dgm:presLayoutVars>
          <dgm:animLvl val="lvl"/>
          <dgm:resizeHandles val="exact"/>
        </dgm:presLayoutVars>
      </dgm:prSet>
      <dgm:spPr/>
    </dgm:pt>
    <dgm:pt modelId="{ED8026D8-F280-4C17-9265-2C1E0DA5422B}" type="pres">
      <dgm:prSet presAssocID="{8ECABA0E-4CED-42AC-A0AE-CFB89FB530E6}" presName="parentText" presStyleLbl="node1" presStyleIdx="0" presStyleCnt="1" custLinFactNeighborY="-3247">
        <dgm:presLayoutVars>
          <dgm:chMax val="0"/>
          <dgm:bulletEnabled val="1"/>
        </dgm:presLayoutVars>
      </dgm:prSet>
      <dgm:spPr/>
    </dgm:pt>
  </dgm:ptLst>
  <dgm:cxnLst>
    <dgm:cxn modelId="{C76B9E44-D75C-4FB1-AF40-6B6B07127B4E}" srcId="{61162301-0943-40BE-A8DE-8F5316746B06}" destId="{8ECABA0E-4CED-42AC-A0AE-CFB89FB530E6}" srcOrd="0" destOrd="0" parTransId="{15B39777-C731-4F19-B99C-EF8EC8DB9BA3}" sibTransId="{6ED86D55-05A3-460C-9F63-0796048A9D5B}"/>
    <dgm:cxn modelId="{900F40E1-809F-41E2-83EC-4324B253E7F3}" type="presOf" srcId="{61162301-0943-40BE-A8DE-8F5316746B06}" destId="{AC366102-9135-4319-AEC7-4F4E90747BD1}" srcOrd="0" destOrd="0" presId="urn:microsoft.com/office/officeart/2005/8/layout/vList2"/>
    <dgm:cxn modelId="{C56FACE7-2069-4626-A48A-AFBE9728192B}" type="presOf" srcId="{8ECABA0E-4CED-42AC-A0AE-CFB89FB530E6}" destId="{ED8026D8-F280-4C17-9265-2C1E0DA5422B}" srcOrd="0" destOrd="0" presId="urn:microsoft.com/office/officeart/2005/8/layout/vList2"/>
    <dgm:cxn modelId="{0190CC6F-CBCB-483F-A2F4-8E0C974D74ED}" type="presParOf" srcId="{AC366102-9135-4319-AEC7-4F4E90747BD1}" destId="{ED8026D8-F280-4C17-9265-2C1E0DA542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64A95AA-2CE4-4F28-B523-FA3C953994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2AC4E5-FA27-47FC-8E16-2D4B789EF12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en-US" sz="3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React.js frontend</a:t>
          </a:r>
        </a:p>
      </dgm:t>
    </dgm:pt>
    <dgm:pt modelId="{11D43F39-8C11-40A9-A893-6C6B0D097D0C}" type="parTrans" cxnId="{400C2170-5024-48F4-9626-D4DD981E63E8}">
      <dgm:prSet/>
      <dgm:spPr/>
      <dgm:t>
        <a:bodyPr/>
        <a:lstStyle/>
        <a:p>
          <a:endParaRPr lang="en-US"/>
        </a:p>
      </dgm:t>
    </dgm:pt>
    <dgm:pt modelId="{07F5151F-8889-4D62-9125-3B78BD005762}" type="sibTrans" cxnId="{400C2170-5024-48F4-9626-D4DD981E63E8}">
      <dgm:prSet/>
      <dgm:spPr/>
      <dgm:t>
        <a:bodyPr/>
        <a:lstStyle/>
        <a:p>
          <a:endParaRPr lang="en-US"/>
        </a:p>
      </dgm:t>
    </dgm:pt>
    <dgm:pt modelId="{6E349D7B-002A-4FF2-93B9-D960743424EC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en-US" sz="3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backend</a:t>
          </a:r>
        </a:p>
      </dgm:t>
    </dgm:pt>
    <dgm:pt modelId="{EA1B4EBB-594A-42C9-BB52-1EC1CA595DAE}" type="parTrans" cxnId="{0A8C5BB9-E22E-461C-ACD9-078AB74784F6}">
      <dgm:prSet/>
      <dgm:spPr/>
      <dgm:t>
        <a:bodyPr/>
        <a:lstStyle/>
        <a:p>
          <a:endParaRPr lang="en-US"/>
        </a:p>
      </dgm:t>
    </dgm:pt>
    <dgm:pt modelId="{EEC20301-3C9C-46D5-B084-D6BE104B4FF9}" type="sibTrans" cxnId="{0A8C5BB9-E22E-461C-ACD9-078AB74784F6}">
      <dgm:prSet/>
      <dgm:spPr/>
      <dgm:t>
        <a:bodyPr/>
        <a:lstStyle/>
        <a:p>
          <a:endParaRPr lang="en-US"/>
        </a:p>
      </dgm:t>
    </dgm:pt>
    <dgm:pt modelId="{2AB4C79F-B09E-44F2-AF20-8BD9EAC33589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en-US" sz="3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database communication</a:t>
          </a:r>
        </a:p>
      </dgm:t>
    </dgm:pt>
    <dgm:pt modelId="{82D0D4B9-7605-410E-BF6E-D351DFE6DF09}" type="parTrans" cxnId="{DB68B3D3-EA26-45DB-B872-6B12A6E9A363}">
      <dgm:prSet/>
      <dgm:spPr/>
      <dgm:t>
        <a:bodyPr/>
        <a:lstStyle/>
        <a:p>
          <a:endParaRPr lang="en-US"/>
        </a:p>
      </dgm:t>
    </dgm:pt>
    <dgm:pt modelId="{FB412398-A697-49A1-8529-4E4A75029141}" type="sibTrans" cxnId="{DB68B3D3-EA26-45DB-B872-6B12A6E9A363}">
      <dgm:prSet/>
      <dgm:spPr/>
      <dgm:t>
        <a:bodyPr/>
        <a:lstStyle/>
        <a:p>
          <a:endParaRPr lang="en-US"/>
        </a:p>
      </dgm:t>
    </dgm:pt>
    <dgm:pt modelId="{AB177733-3EA5-489B-B706-7DAC7C267400}">
      <dgm:prSet custT="1"/>
      <dgm:spPr>
        <a:noFill/>
        <a:ln>
          <a:solidFill>
            <a:srgbClr val="C00000"/>
          </a:solidFill>
        </a:ln>
      </dgm:spPr>
      <dgm:t>
        <a:bodyPr/>
        <a:lstStyle/>
        <a:p>
          <a:r>
            <a:rPr lang="en-US" sz="3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Responsive interface</a:t>
          </a:r>
        </a:p>
      </dgm:t>
    </dgm:pt>
    <dgm:pt modelId="{0879789B-CAB0-46ED-BBF2-8C7E85A265CE}" type="parTrans" cxnId="{CAFF6D1E-50E9-46F8-8806-E3AFFDDA4808}">
      <dgm:prSet/>
      <dgm:spPr/>
      <dgm:t>
        <a:bodyPr/>
        <a:lstStyle/>
        <a:p>
          <a:endParaRPr lang="en-US"/>
        </a:p>
      </dgm:t>
    </dgm:pt>
    <dgm:pt modelId="{52F6EDF6-E140-4784-BBE3-B0CE7BB3CDBD}" type="sibTrans" cxnId="{CAFF6D1E-50E9-46F8-8806-E3AFFDDA4808}">
      <dgm:prSet/>
      <dgm:spPr/>
      <dgm:t>
        <a:bodyPr/>
        <a:lstStyle/>
        <a:p>
          <a:endParaRPr lang="en-US"/>
        </a:p>
      </dgm:t>
    </dgm:pt>
    <dgm:pt modelId="{4F90BDCF-0143-4758-B5E9-FE8CE50326FE}" type="pres">
      <dgm:prSet presAssocID="{E64A95AA-2CE4-4F28-B523-FA3C953994B1}" presName="linear" presStyleCnt="0">
        <dgm:presLayoutVars>
          <dgm:animLvl val="lvl"/>
          <dgm:resizeHandles val="exact"/>
        </dgm:presLayoutVars>
      </dgm:prSet>
      <dgm:spPr/>
    </dgm:pt>
    <dgm:pt modelId="{22E37F98-26AF-4244-AD87-B23B91C7964B}" type="pres">
      <dgm:prSet presAssocID="{0F2AC4E5-FA27-47FC-8E16-2D4B789EF120}" presName="parentText" presStyleLbl="node1" presStyleIdx="0" presStyleCnt="4" custLinFactNeighborX="-227">
        <dgm:presLayoutVars>
          <dgm:chMax val="0"/>
          <dgm:bulletEnabled val="1"/>
        </dgm:presLayoutVars>
      </dgm:prSet>
      <dgm:spPr/>
    </dgm:pt>
    <dgm:pt modelId="{9493209A-362E-46BD-833B-1A839370D298}" type="pres">
      <dgm:prSet presAssocID="{07F5151F-8889-4D62-9125-3B78BD005762}" presName="spacer" presStyleCnt="0"/>
      <dgm:spPr/>
    </dgm:pt>
    <dgm:pt modelId="{85F29086-0509-4DAB-91B0-9EB3CA929C3C}" type="pres">
      <dgm:prSet presAssocID="{6E349D7B-002A-4FF2-93B9-D960743424EC}" presName="parentText" presStyleLbl="node1" presStyleIdx="1" presStyleCnt="4" custLinFactNeighborX="-227">
        <dgm:presLayoutVars>
          <dgm:chMax val="0"/>
          <dgm:bulletEnabled val="1"/>
        </dgm:presLayoutVars>
      </dgm:prSet>
      <dgm:spPr/>
    </dgm:pt>
    <dgm:pt modelId="{8DE27A92-357E-4D02-A91B-F3835195DE4D}" type="pres">
      <dgm:prSet presAssocID="{EEC20301-3C9C-46D5-B084-D6BE104B4FF9}" presName="spacer" presStyleCnt="0"/>
      <dgm:spPr/>
    </dgm:pt>
    <dgm:pt modelId="{C485B841-F736-45E4-97B0-E2199C66497D}" type="pres">
      <dgm:prSet presAssocID="{2AB4C79F-B09E-44F2-AF20-8BD9EAC33589}" presName="parentText" presStyleLbl="node1" presStyleIdx="2" presStyleCnt="4" custLinFactNeighborX="-227">
        <dgm:presLayoutVars>
          <dgm:chMax val="0"/>
          <dgm:bulletEnabled val="1"/>
        </dgm:presLayoutVars>
      </dgm:prSet>
      <dgm:spPr/>
    </dgm:pt>
    <dgm:pt modelId="{19F83471-F151-44EF-A6E7-B88B0C4DF667}" type="pres">
      <dgm:prSet presAssocID="{FB412398-A697-49A1-8529-4E4A75029141}" presName="spacer" presStyleCnt="0"/>
      <dgm:spPr/>
    </dgm:pt>
    <dgm:pt modelId="{14BC3D0D-1760-4969-83D0-E7FC994C1BCF}" type="pres">
      <dgm:prSet presAssocID="{AB177733-3EA5-489B-B706-7DAC7C267400}" presName="parentText" presStyleLbl="node1" presStyleIdx="3" presStyleCnt="4" custLinFactNeighborX="-227">
        <dgm:presLayoutVars>
          <dgm:chMax val="0"/>
          <dgm:bulletEnabled val="1"/>
        </dgm:presLayoutVars>
      </dgm:prSet>
      <dgm:spPr/>
    </dgm:pt>
  </dgm:ptLst>
  <dgm:cxnLst>
    <dgm:cxn modelId="{CAFF6D1E-50E9-46F8-8806-E3AFFDDA4808}" srcId="{E64A95AA-2CE4-4F28-B523-FA3C953994B1}" destId="{AB177733-3EA5-489B-B706-7DAC7C267400}" srcOrd="3" destOrd="0" parTransId="{0879789B-CAB0-46ED-BBF2-8C7E85A265CE}" sibTransId="{52F6EDF6-E140-4784-BBE3-B0CE7BB3CDBD}"/>
    <dgm:cxn modelId="{F8B1152E-CC08-44FC-967E-17C01F1BFFE7}" type="presOf" srcId="{6E349D7B-002A-4FF2-93B9-D960743424EC}" destId="{85F29086-0509-4DAB-91B0-9EB3CA929C3C}" srcOrd="0" destOrd="0" presId="urn:microsoft.com/office/officeart/2005/8/layout/vList2"/>
    <dgm:cxn modelId="{3B54B75E-EC1A-4890-AF82-3AD335E17E96}" type="presOf" srcId="{2AB4C79F-B09E-44F2-AF20-8BD9EAC33589}" destId="{C485B841-F736-45E4-97B0-E2199C66497D}" srcOrd="0" destOrd="0" presId="urn:microsoft.com/office/officeart/2005/8/layout/vList2"/>
    <dgm:cxn modelId="{400C2170-5024-48F4-9626-D4DD981E63E8}" srcId="{E64A95AA-2CE4-4F28-B523-FA3C953994B1}" destId="{0F2AC4E5-FA27-47FC-8E16-2D4B789EF120}" srcOrd="0" destOrd="0" parTransId="{11D43F39-8C11-40A9-A893-6C6B0D097D0C}" sibTransId="{07F5151F-8889-4D62-9125-3B78BD005762}"/>
    <dgm:cxn modelId="{AF0A81B8-4870-4485-BAF1-05B844F428C3}" type="presOf" srcId="{0F2AC4E5-FA27-47FC-8E16-2D4B789EF120}" destId="{22E37F98-26AF-4244-AD87-B23B91C7964B}" srcOrd="0" destOrd="0" presId="urn:microsoft.com/office/officeart/2005/8/layout/vList2"/>
    <dgm:cxn modelId="{0A8C5BB9-E22E-461C-ACD9-078AB74784F6}" srcId="{E64A95AA-2CE4-4F28-B523-FA3C953994B1}" destId="{6E349D7B-002A-4FF2-93B9-D960743424EC}" srcOrd="1" destOrd="0" parTransId="{EA1B4EBB-594A-42C9-BB52-1EC1CA595DAE}" sibTransId="{EEC20301-3C9C-46D5-B084-D6BE104B4FF9}"/>
    <dgm:cxn modelId="{DB68B3D3-EA26-45DB-B872-6B12A6E9A363}" srcId="{E64A95AA-2CE4-4F28-B523-FA3C953994B1}" destId="{2AB4C79F-B09E-44F2-AF20-8BD9EAC33589}" srcOrd="2" destOrd="0" parTransId="{82D0D4B9-7605-410E-BF6E-D351DFE6DF09}" sibTransId="{FB412398-A697-49A1-8529-4E4A75029141}"/>
    <dgm:cxn modelId="{1E6712DD-F7B1-4B9E-94CA-46D4DF5EBA21}" type="presOf" srcId="{AB177733-3EA5-489B-B706-7DAC7C267400}" destId="{14BC3D0D-1760-4969-83D0-E7FC994C1BCF}" srcOrd="0" destOrd="0" presId="urn:microsoft.com/office/officeart/2005/8/layout/vList2"/>
    <dgm:cxn modelId="{608483F7-C601-4899-80BE-5CF68A6B79FA}" type="presOf" srcId="{E64A95AA-2CE4-4F28-B523-FA3C953994B1}" destId="{4F90BDCF-0143-4758-B5E9-FE8CE50326FE}" srcOrd="0" destOrd="0" presId="urn:microsoft.com/office/officeart/2005/8/layout/vList2"/>
    <dgm:cxn modelId="{40EA4CB0-8180-4BCD-A544-597B2F86F0F4}" type="presParOf" srcId="{4F90BDCF-0143-4758-B5E9-FE8CE50326FE}" destId="{22E37F98-26AF-4244-AD87-B23B91C7964B}" srcOrd="0" destOrd="0" presId="urn:microsoft.com/office/officeart/2005/8/layout/vList2"/>
    <dgm:cxn modelId="{B2FC7CA5-AC73-4F09-B905-C52BF6A4A928}" type="presParOf" srcId="{4F90BDCF-0143-4758-B5E9-FE8CE50326FE}" destId="{9493209A-362E-46BD-833B-1A839370D298}" srcOrd="1" destOrd="0" presId="urn:microsoft.com/office/officeart/2005/8/layout/vList2"/>
    <dgm:cxn modelId="{9CF1B53E-B0AC-45C9-AE6A-6B51C1C0BCE3}" type="presParOf" srcId="{4F90BDCF-0143-4758-B5E9-FE8CE50326FE}" destId="{85F29086-0509-4DAB-91B0-9EB3CA929C3C}" srcOrd="2" destOrd="0" presId="urn:microsoft.com/office/officeart/2005/8/layout/vList2"/>
    <dgm:cxn modelId="{21FDF08A-ADA7-4FD9-ACFD-852C033637D4}" type="presParOf" srcId="{4F90BDCF-0143-4758-B5E9-FE8CE50326FE}" destId="{8DE27A92-357E-4D02-A91B-F3835195DE4D}" srcOrd="3" destOrd="0" presId="urn:microsoft.com/office/officeart/2005/8/layout/vList2"/>
    <dgm:cxn modelId="{69A70A2D-8775-409C-88B5-421217A91D89}" type="presParOf" srcId="{4F90BDCF-0143-4758-B5E9-FE8CE50326FE}" destId="{C485B841-F736-45E4-97B0-E2199C66497D}" srcOrd="4" destOrd="0" presId="urn:microsoft.com/office/officeart/2005/8/layout/vList2"/>
    <dgm:cxn modelId="{58C85A06-5194-4D1F-93D6-AEB136B82121}" type="presParOf" srcId="{4F90BDCF-0143-4758-B5E9-FE8CE50326FE}" destId="{19F83471-F151-44EF-A6E7-B88B0C4DF667}" srcOrd="5" destOrd="0" presId="urn:microsoft.com/office/officeart/2005/8/layout/vList2"/>
    <dgm:cxn modelId="{6EC0B974-44AA-4601-A263-64A0092345E4}" type="presParOf" srcId="{4F90BDCF-0143-4758-B5E9-FE8CE50326FE}" destId="{14BC3D0D-1760-4969-83D0-E7FC994C1BCF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85B885-5A39-4E30-A656-6608B47BDD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B6D130-34E3-41DF-8A19-A2170B045BCB}">
      <dgm:prSet/>
      <dgm:spPr>
        <a:solidFill>
          <a:srgbClr val="E4385D"/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Database Architecture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645BD6-F93C-4889-8DFE-5178C8728EF7}" type="parTrans" cxnId="{0B89E3A3-B6EF-4F79-9FCE-E64549CE0386}">
      <dgm:prSet/>
      <dgm:spPr/>
      <dgm:t>
        <a:bodyPr/>
        <a:lstStyle/>
        <a:p>
          <a:endParaRPr lang="en-US"/>
        </a:p>
      </dgm:t>
    </dgm:pt>
    <dgm:pt modelId="{0C8563B4-FCE1-4925-AE03-3F44057C27CC}" type="sibTrans" cxnId="{0B89E3A3-B6EF-4F79-9FCE-E64549CE0386}">
      <dgm:prSet/>
      <dgm:spPr/>
      <dgm:t>
        <a:bodyPr/>
        <a:lstStyle/>
        <a:p>
          <a:endParaRPr lang="en-US"/>
        </a:p>
      </dgm:t>
    </dgm:pt>
    <dgm:pt modelId="{4F610E13-52E2-4687-B554-A1BF50B9166A}" type="pres">
      <dgm:prSet presAssocID="{3D85B885-5A39-4E30-A656-6608B47BDD47}" presName="linear" presStyleCnt="0">
        <dgm:presLayoutVars>
          <dgm:animLvl val="lvl"/>
          <dgm:resizeHandles val="exact"/>
        </dgm:presLayoutVars>
      </dgm:prSet>
      <dgm:spPr/>
    </dgm:pt>
    <dgm:pt modelId="{775C1241-BE7B-4CEE-97C0-A87C9D2B51F7}" type="pres">
      <dgm:prSet presAssocID="{40B6D130-34E3-41DF-8A19-A2170B045BCB}" presName="parentText" presStyleLbl="node1" presStyleIdx="0" presStyleCnt="1" custLinFactNeighborX="-257">
        <dgm:presLayoutVars>
          <dgm:chMax val="0"/>
          <dgm:bulletEnabled val="1"/>
        </dgm:presLayoutVars>
      </dgm:prSet>
      <dgm:spPr/>
    </dgm:pt>
  </dgm:ptLst>
  <dgm:cxnLst>
    <dgm:cxn modelId="{20B1B689-0C8D-443F-B566-B276B1688EC1}" type="presOf" srcId="{3D85B885-5A39-4E30-A656-6608B47BDD47}" destId="{4F610E13-52E2-4687-B554-A1BF50B9166A}" srcOrd="0" destOrd="0" presId="urn:microsoft.com/office/officeart/2005/8/layout/vList2"/>
    <dgm:cxn modelId="{0B89E3A3-B6EF-4F79-9FCE-E64549CE0386}" srcId="{3D85B885-5A39-4E30-A656-6608B47BDD47}" destId="{40B6D130-34E3-41DF-8A19-A2170B045BCB}" srcOrd="0" destOrd="0" parTransId="{F9645BD6-F93C-4889-8DFE-5178C8728EF7}" sibTransId="{0C8563B4-FCE1-4925-AE03-3F44057C27CC}"/>
    <dgm:cxn modelId="{C37857AA-C136-46E1-95EF-0538EED3AE7D}" type="presOf" srcId="{40B6D130-34E3-41DF-8A19-A2170B045BCB}" destId="{775C1241-BE7B-4CEE-97C0-A87C9D2B51F7}" srcOrd="0" destOrd="0" presId="urn:microsoft.com/office/officeart/2005/8/layout/vList2"/>
    <dgm:cxn modelId="{16B0A352-C92F-4F00-A807-A766CB4AC1CF}" type="presParOf" srcId="{4F610E13-52E2-4687-B554-A1BF50B9166A}" destId="{775C1241-BE7B-4CEE-97C0-A87C9D2B51F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9F42923-C050-4332-AAEB-1E23B1A28F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73C3AE-0332-434A-B86C-6F26A60F6270}">
      <dgm:prSet custT="1"/>
      <dgm:spPr>
        <a:noFill/>
        <a:ln>
          <a:solidFill>
            <a:srgbClr val="E4385D"/>
          </a:solidFill>
        </a:ln>
      </dgm:spPr>
      <dgm:t>
        <a:bodyPr/>
        <a:lstStyle/>
        <a:p>
          <a:r>
            <a:rPr lang="en-US" sz="3200" b="0" i="0" baseline="0" dirty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Realtime Database</a:t>
          </a:r>
          <a:endParaRPr lang="en-US" sz="3200" dirty="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8FB87B-73C7-4786-8B45-BF54215F458D}" type="parTrans" cxnId="{6783F585-9818-4076-988F-516B4A1AE56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4B2D1D-7350-48AC-85DA-E8024F07BD53}" type="sibTrans" cxnId="{6783F585-9818-4076-988F-516B4A1AE56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9BB9FB-EF76-419D-83A4-3A660CC9FC3D}">
      <dgm:prSet custT="1"/>
      <dgm:spPr>
        <a:noFill/>
        <a:ln>
          <a:solidFill>
            <a:srgbClr val="E4385D"/>
          </a:solidFill>
        </a:ln>
      </dgm:spPr>
      <dgm:t>
        <a:bodyPr/>
        <a:lstStyle/>
        <a:p>
          <a:r>
            <a:rPr lang="en-US" sz="3200" b="0" i="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Collections: Users, Categories, Orders, Items</a:t>
          </a:r>
          <a:endParaRPr lang="en-US" sz="3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62F537-0BE4-4865-9B51-EDBBF16E6B78}" type="parTrans" cxnId="{767A6B8D-B510-452C-A6F6-3AB006077162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EFCA41-3201-4E56-BF7C-0BCB36308B09}" type="sibTrans" cxnId="{767A6B8D-B510-452C-A6F6-3AB006077162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9A0D70-0256-4680-A3CB-74644C1F666B}">
      <dgm:prSet custT="1"/>
      <dgm:spPr>
        <a:noFill/>
        <a:ln>
          <a:solidFill>
            <a:srgbClr val="E4385D"/>
          </a:solidFill>
        </a:ln>
      </dgm:spPr>
      <dgm:t>
        <a:bodyPr/>
        <a:lstStyle/>
        <a:p>
          <a:r>
            <a:rPr lang="en-US" sz="3200" b="0" i="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Role-based access (User/Admin)</a:t>
          </a:r>
          <a:endParaRPr lang="en-US" sz="3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B0457-6230-48A5-A577-1C8C20E3F373}" type="parTrans" cxnId="{6DF796C4-0B51-46FC-82B6-AA138E08DA27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E03AC0-849B-4779-B8B5-64664DADDB2A}" type="sibTrans" cxnId="{6DF796C4-0B51-46FC-82B6-AA138E08DA27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89F5F7-50C2-45C7-A54E-03AAF86123C4}">
      <dgm:prSet custT="1"/>
      <dgm:spPr>
        <a:noFill/>
        <a:ln>
          <a:solidFill>
            <a:srgbClr val="E4385D"/>
          </a:solidFill>
        </a:ln>
      </dgm:spPr>
      <dgm:t>
        <a:bodyPr/>
        <a:lstStyle/>
        <a:p>
          <a:r>
            <a:rPr lang="en-US" sz="3200" b="0" i="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synchronized in real-time</a:t>
          </a:r>
          <a:endParaRPr lang="en-US" sz="3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BC8C83-FC7B-4CDE-9874-23A10B3E3163}" type="parTrans" cxnId="{9C0DF25E-2DE2-42AD-AF55-8B975EE973B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C6BA46-9676-47B1-BAFF-5ADD2F69FE95}" type="sibTrans" cxnId="{9C0DF25E-2DE2-42AD-AF55-8B975EE973B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1B2F09-FE2D-40AE-A292-027BA28FFB3F}" type="pres">
      <dgm:prSet presAssocID="{F9F42923-C050-4332-AAEB-1E23B1A28FE3}" presName="linear" presStyleCnt="0">
        <dgm:presLayoutVars>
          <dgm:animLvl val="lvl"/>
          <dgm:resizeHandles val="exact"/>
        </dgm:presLayoutVars>
      </dgm:prSet>
      <dgm:spPr/>
    </dgm:pt>
    <dgm:pt modelId="{A5C23FF3-71FC-4042-8233-CAE68F43B84C}" type="pres">
      <dgm:prSet presAssocID="{7573C3AE-0332-434A-B86C-6F26A60F6270}" presName="parentText" presStyleLbl="node1" presStyleIdx="0" presStyleCnt="4" custLinFactNeighborX="-257">
        <dgm:presLayoutVars>
          <dgm:chMax val="0"/>
          <dgm:bulletEnabled val="1"/>
        </dgm:presLayoutVars>
      </dgm:prSet>
      <dgm:spPr/>
    </dgm:pt>
    <dgm:pt modelId="{F64BE702-602D-4994-AF8E-167875898F37}" type="pres">
      <dgm:prSet presAssocID="{614B2D1D-7350-48AC-85DA-E8024F07BD53}" presName="spacer" presStyleCnt="0"/>
      <dgm:spPr/>
    </dgm:pt>
    <dgm:pt modelId="{B7D1F5C0-7A7F-4535-8441-3698C72F80FA}" type="pres">
      <dgm:prSet presAssocID="{FF9BB9FB-EF76-419D-83A4-3A660CC9FC3D}" presName="parentText" presStyleLbl="node1" presStyleIdx="1" presStyleCnt="4" custLinFactNeighborX="-257">
        <dgm:presLayoutVars>
          <dgm:chMax val="0"/>
          <dgm:bulletEnabled val="1"/>
        </dgm:presLayoutVars>
      </dgm:prSet>
      <dgm:spPr/>
    </dgm:pt>
    <dgm:pt modelId="{1A87D256-D1B0-452A-B8E9-98878CD06E02}" type="pres">
      <dgm:prSet presAssocID="{49EFCA41-3201-4E56-BF7C-0BCB36308B09}" presName="spacer" presStyleCnt="0"/>
      <dgm:spPr/>
    </dgm:pt>
    <dgm:pt modelId="{82CFCA7A-F131-46F1-BD69-F36493B4FA92}" type="pres">
      <dgm:prSet presAssocID="{989A0D70-0256-4680-A3CB-74644C1F666B}" presName="parentText" presStyleLbl="node1" presStyleIdx="2" presStyleCnt="4" custLinFactNeighborX="-257">
        <dgm:presLayoutVars>
          <dgm:chMax val="0"/>
          <dgm:bulletEnabled val="1"/>
        </dgm:presLayoutVars>
      </dgm:prSet>
      <dgm:spPr/>
    </dgm:pt>
    <dgm:pt modelId="{9F55D17C-1A96-48D9-B6CF-5194206640F5}" type="pres">
      <dgm:prSet presAssocID="{D7E03AC0-849B-4779-B8B5-64664DADDB2A}" presName="spacer" presStyleCnt="0"/>
      <dgm:spPr/>
    </dgm:pt>
    <dgm:pt modelId="{F8F43DC6-7E83-45A1-A2E8-DF1BE24C59F7}" type="pres">
      <dgm:prSet presAssocID="{D589F5F7-50C2-45C7-A54E-03AAF86123C4}" presName="parentText" presStyleLbl="node1" presStyleIdx="3" presStyleCnt="4" custLinFactNeighborX="-257">
        <dgm:presLayoutVars>
          <dgm:chMax val="0"/>
          <dgm:bulletEnabled val="1"/>
        </dgm:presLayoutVars>
      </dgm:prSet>
      <dgm:spPr/>
    </dgm:pt>
  </dgm:ptLst>
  <dgm:cxnLst>
    <dgm:cxn modelId="{C2A04016-CB0B-4F16-BD47-5325BD5EEDF3}" type="presOf" srcId="{FF9BB9FB-EF76-419D-83A4-3A660CC9FC3D}" destId="{B7D1F5C0-7A7F-4535-8441-3698C72F80FA}" srcOrd="0" destOrd="0" presId="urn:microsoft.com/office/officeart/2005/8/layout/vList2"/>
    <dgm:cxn modelId="{8275922F-2F7F-4C0C-9498-2037218B4077}" type="presOf" srcId="{989A0D70-0256-4680-A3CB-74644C1F666B}" destId="{82CFCA7A-F131-46F1-BD69-F36493B4FA92}" srcOrd="0" destOrd="0" presId="urn:microsoft.com/office/officeart/2005/8/layout/vList2"/>
    <dgm:cxn modelId="{9C0DF25E-2DE2-42AD-AF55-8B975EE973B6}" srcId="{F9F42923-C050-4332-AAEB-1E23B1A28FE3}" destId="{D589F5F7-50C2-45C7-A54E-03AAF86123C4}" srcOrd="3" destOrd="0" parTransId="{ADBC8C83-FC7B-4CDE-9874-23A10B3E3163}" sibTransId="{22C6BA46-9676-47B1-BAFF-5ADD2F69FE95}"/>
    <dgm:cxn modelId="{09408241-FD25-456F-B4E7-FD4FCDA7029D}" type="presOf" srcId="{F9F42923-C050-4332-AAEB-1E23B1A28FE3}" destId="{6E1B2F09-FE2D-40AE-A292-027BA28FFB3F}" srcOrd="0" destOrd="0" presId="urn:microsoft.com/office/officeart/2005/8/layout/vList2"/>
    <dgm:cxn modelId="{6783F585-9818-4076-988F-516B4A1AE563}" srcId="{F9F42923-C050-4332-AAEB-1E23B1A28FE3}" destId="{7573C3AE-0332-434A-B86C-6F26A60F6270}" srcOrd="0" destOrd="0" parTransId="{C48FB87B-73C7-4786-8B45-BF54215F458D}" sibTransId="{614B2D1D-7350-48AC-85DA-E8024F07BD53}"/>
    <dgm:cxn modelId="{767A6B8D-B510-452C-A6F6-3AB006077162}" srcId="{F9F42923-C050-4332-AAEB-1E23B1A28FE3}" destId="{FF9BB9FB-EF76-419D-83A4-3A660CC9FC3D}" srcOrd="1" destOrd="0" parTransId="{4362F537-0BE4-4865-9B51-EDBBF16E6B78}" sibTransId="{49EFCA41-3201-4E56-BF7C-0BCB36308B09}"/>
    <dgm:cxn modelId="{585C149F-00EF-406F-9D3D-FB65A18DE8EA}" type="presOf" srcId="{D589F5F7-50C2-45C7-A54E-03AAF86123C4}" destId="{F8F43DC6-7E83-45A1-A2E8-DF1BE24C59F7}" srcOrd="0" destOrd="0" presId="urn:microsoft.com/office/officeart/2005/8/layout/vList2"/>
    <dgm:cxn modelId="{6DF796C4-0B51-46FC-82B6-AA138E08DA27}" srcId="{F9F42923-C050-4332-AAEB-1E23B1A28FE3}" destId="{989A0D70-0256-4680-A3CB-74644C1F666B}" srcOrd="2" destOrd="0" parTransId="{33AB0457-6230-48A5-A577-1C8C20E3F373}" sibTransId="{D7E03AC0-849B-4779-B8B5-64664DADDB2A}"/>
    <dgm:cxn modelId="{EB218DEF-51FF-497F-93C3-2BD0A15ABD6C}" type="presOf" srcId="{7573C3AE-0332-434A-B86C-6F26A60F6270}" destId="{A5C23FF3-71FC-4042-8233-CAE68F43B84C}" srcOrd="0" destOrd="0" presId="urn:microsoft.com/office/officeart/2005/8/layout/vList2"/>
    <dgm:cxn modelId="{03939C8E-F949-47FE-9D9D-223701A6F53E}" type="presParOf" srcId="{6E1B2F09-FE2D-40AE-A292-027BA28FFB3F}" destId="{A5C23FF3-71FC-4042-8233-CAE68F43B84C}" srcOrd="0" destOrd="0" presId="urn:microsoft.com/office/officeart/2005/8/layout/vList2"/>
    <dgm:cxn modelId="{DEFD46B9-3588-413C-817F-803BE72AC0ED}" type="presParOf" srcId="{6E1B2F09-FE2D-40AE-A292-027BA28FFB3F}" destId="{F64BE702-602D-4994-AF8E-167875898F37}" srcOrd="1" destOrd="0" presId="urn:microsoft.com/office/officeart/2005/8/layout/vList2"/>
    <dgm:cxn modelId="{6F0DAC3D-C667-4664-820A-EC25E6D9E2DF}" type="presParOf" srcId="{6E1B2F09-FE2D-40AE-A292-027BA28FFB3F}" destId="{B7D1F5C0-7A7F-4535-8441-3698C72F80FA}" srcOrd="2" destOrd="0" presId="urn:microsoft.com/office/officeart/2005/8/layout/vList2"/>
    <dgm:cxn modelId="{CE44A42A-B5D0-4959-8B6B-197354EEB4C4}" type="presParOf" srcId="{6E1B2F09-FE2D-40AE-A292-027BA28FFB3F}" destId="{1A87D256-D1B0-452A-B8E9-98878CD06E02}" srcOrd="3" destOrd="0" presId="urn:microsoft.com/office/officeart/2005/8/layout/vList2"/>
    <dgm:cxn modelId="{1B73EF71-1CB6-43A0-BF2E-4465A4604DFE}" type="presParOf" srcId="{6E1B2F09-FE2D-40AE-A292-027BA28FFB3F}" destId="{82CFCA7A-F131-46F1-BD69-F36493B4FA92}" srcOrd="4" destOrd="0" presId="urn:microsoft.com/office/officeart/2005/8/layout/vList2"/>
    <dgm:cxn modelId="{B58A8722-0A36-442C-B329-B379C6317339}" type="presParOf" srcId="{6E1B2F09-FE2D-40AE-A292-027BA28FFB3F}" destId="{9F55D17C-1A96-48D9-B6CF-5194206640F5}" srcOrd="5" destOrd="0" presId="urn:microsoft.com/office/officeart/2005/8/layout/vList2"/>
    <dgm:cxn modelId="{4FF333DB-099D-44CC-9F32-AE63208D4CE4}" type="presParOf" srcId="{6E1B2F09-FE2D-40AE-A292-027BA28FFB3F}" destId="{F8F43DC6-7E83-45A1-A2E8-DF1BE24C59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7978FA-31F1-4CEE-AD97-5A9B79B169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9B9A27-050C-495D-8CD9-700685BC4774}">
      <dgm:prSet custT="1"/>
      <dgm:spPr>
        <a:solidFill>
          <a:srgbClr val="501000"/>
        </a:solidFill>
      </dgm:spPr>
      <dgm:t>
        <a:bodyPr/>
        <a:lstStyle/>
        <a:p>
          <a:pPr algn="ctr"/>
          <a:r>
            <a:rPr lang="en-US" sz="4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Description</a:t>
          </a:r>
          <a:endParaRPr lang="en-US" sz="4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EF287-EE35-4EAF-B8ED-074015CB54FB}" type="parTrans" cxnId="{E7ACC1FC-EE87-485D-A04C-7A31416AC2D6}">
      <dgm:prSet/>
      <dgm:spPr/>
      <dgm:t>
        <a:bodyPr/>
        <a:lstStyle/>
        <a:p>
          <a:endParaRPr lang="en-US"/>
        </a:p>
      </dgm:t>
    </dgm:pt>
    <dgm:pt modelId="{9CA91B50-04C9-4BAA-A0AC-078EB9B09E93}" type="sibTrans" cxnId="{E7ACC1FC-EE87-485D-A04C-7A31416AC2D6}">
      <dgm:prSet/>
      <dgm:spPr/>
      <dgm:t>
        <a:bodyPr/>
        <a:lstStyle/>
        <a:p>
          <a:endParaRPr lang="en-US"/>
        </a:p>
      </dgm:t>
    </dgm:pt>
    <dgm:pt modelId="{382DBF91-DEEC-4D68-8139-8CF230871570}" type="pres">
      <dgm:prSet presAssocID="{CF7978FA-31F1-4CEE-AD97-5A9B79B16923}" presName="linear" presStyleCnt="0">
        <dgm:presLayoutVars>
          <dgm:animLvl val="lvl"/>
          <dgm:resizeHandles val="exact"/>
        </dgm:presLayoutVars>
      </dgm:prSet>
      <dgm:spPr/>
    </dgm:pt>
    <dgm:pt modelId="{54DFDD5F-3C70-4335-82BD-2A5A11ABCFB9}" type="pres">
      <dgm:prSet presAssocID="{349B9A27-050C-495D-8CD9-700685BC47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713703-C9AD-4825-8EB3-CA89B3E33AA0}" type="presOf" srcId="{CF7978FA-31F1-4CEE-AD97-5A9B79B16923}" destId="{382DBF91-DEEC-4D68-8139-8CF230871570}" srcOrd="0" destOrd="0" presId="urn:microsoft.com/office/officeart/2005/8/layout/vList2"/>
    <dgm:cxn modelId="{A013C9C0-35C2-4551-BFBD-BCC714557F59}" type="presOf" srcId="{349B9A27-050C-495D-8CD9-700685BC4774}" destId="{54DFDD5F-3C70-4335-82BD-2A5A11ABCFB9}" srcOrd="0" destOrd="0" presId="urn:microsoft.com/office/officeart/2005/8/layout/vList2"/>
    <dgm:cxn modelId="{E7ACC1FC-EE87-485D-A04C-7A31416AC2D6}" srcId="{CF7978FA-31F1-4CEE-AD97-5A9B79B16923}" destId="{349B9A27-050C-495D-8CD9-700685BC4774}" srcOrd="0" destOrd="0" parTransId="{F81EF287-EE35-4EAF-B8ED-074015CB54FB}" sibTransId="{9CA91B50-04C9-4BAA-A0AC-078EB9B09E93}"/>
    <dgm:cxn modelId="{C6C33D79-922E-4F01-AB7F-73EAE24440B5}" type="presParOf" srcId="{382DBF91-DEEC-4D68-8139-8CF230871570}" destId="{54DFDD5F-3C70-4335-82BD-2A5A11ABCF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52A46A-D728-4786-A15D-5A11BF6CD0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E0A8F-9FDF-4B00-9B5C-A87F026F6AC7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r>
            <a:rPr lang="en-US" sz="2800" b="0" i="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module: Registration, browsing, cart, orders</a:t>
          </a:r>
          <a:endParaRPr lang="en-US" sz="28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A4F174-B8EB-4734-A454-5B4291862033}" type="parTrans" cxnId="{852A0F61-4BBA-4A31-B5E3-89B5509C7FE9}">
      <dgm:prSet/>
      <dgm:spPr/>
      <dgm:t>
        <a:bodyPr/>
        <a:lstStyle/>
        <a:p>
          <a:endParaRPr lang="en-US" sz="2000"/>
        </a:p>
      </dgm:t>
    </dgm:pt>
    <dgm:pt modelId="{4A776305-12E2-4987-BF6B-25A45F8BA445}" type="sibTrans" cxnId="{852A0F61-4BBA-4A31-B5E3-89B5509C7FE9}">
      <dgm:prSet/>
      <dgm:spPr/>
      <dgm:t>
        <a:bodyPr/>
        <a:lstStyle/>
        <a:p>
          <a:endParaRPr lang="en-US" sz="2000"/>
        </a:p>
      </dgm:t>
    </dgm:pt>
    <dgm:pt modelId="{195FAC4F-08B6-48C3-8AC3-11EEECAB5C82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r>
            <a:rPr lang="en-US" sz="2800" b="0" i="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Admin module: Manage menu, categories, orders</a:t>
          </a:r>
          <a:endParaRPr lang="en-US" sz="28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5EAF37-6C77-4D93-9CA3-75DE23D3DCD4}" type="parTrans" cxnId="{4DD724F3-D6D5-4CE0-BDF2-701E872B6CFC}">
      <dgm:prSet/>
      <dgm:spPr/>
      <dgm:t>
        <a:bodyPr/>
        <a:lstStyle/>
        <a:p>
          <a:endParaRPr lang="en-US" sz="2000"/>
        </a:p>
      </dgm:t>
    </dgm:pt>
    <dgm:pt modelId="{53BE117F-A8A6-435F-9250-9EB9E09774E3}" type="sibTrans" cxnId="{4DD724F3-D6D5-4CE0-BDF2-701E872B6CFC}">
      <dgm:prSet/>
      <dgm:spPr/>
      <dgm:t>
        <a:bodyPr/>
        <a:lstStyle/>
        <a:p>
          <a:endParaRPr lang="en-US" sz="2000"/>
        </a:p>
      </dgm:t>
    </dgm:pt>
    <dgm:pt modelId="{DBB9DA6C-5C60-4F52-A746-FFB9A4174C0F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r>
            <a:rPr lang="en-US" sz="2800" b="0" i="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order updates</a:t>
          </a:r>
          <a:endParaRPr lang="en-US" sz="28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7E4453-8524-42D5-9A2E-717A7088EA6B}" type="parTrans" cxnId="{DDDC9496-85FE-4E25-B1D7-1612CF52DA67}">
      <dgm:prSet/>
      <dgm:spPr/>
      <dgm:t>
        <a:bodyPr/>
        <a:lstStyle/>
        <a:p>
          <a:endParaRPr lang="en-US" sz="2000"/>
        </a:p>
      </dgm:t>
    </dgm:pt>
    <dgm:pt modelId="{12618883-F7BC-477A-A731-D236AD7F7610}" type="sibTrans" cxnId="{DDDC9496-85FE-4E25-B1D7-1612CF52DA67}">
      <dgm:prSet/>
      <dgm:spPr/>
      <dgm:t>
        <a:bodyPr/>
        <a:lstStyle/>
        <a:p>
          <a:endParaRPr lang="en-US" sz="2000"/>
        </a:p>
      </dgm:t>
    </dgm:pt>
    <dgm:pt modelId="{E7431804-7017-4B69-8F9F-7B4708A09379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r>
            <a:rPr lang="en-US" sz="2800" b="0" i="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Responsive design</a:t>
          </a:r>
          <a:endParaRPr lang="en-US" sz="28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B5D0A5-4429-4AD6-A159-BB7764A4EED7}" type="parTrans" cxnId="{2A20B29D-6E7D-43C5-90CF-EB9745D736A1}">
      <dgm:prSet/>
      <dgm:spPr/>
      <dgm:t>
        <a:bodyPr/>
        <a:lstStyle/>
        <a:p>
          <a:endParaRPr lang="en-US" sz="2000"/>
        </a:p>
      </dgm:t>
    </dgm:pt>
    <dgm:pt modelId="{3DD0EF95-3899-40B8-B56B-A78756D27158}" type="sibTrans" cxnId="{2A20B29D-6E7D-43C5-90CF-EB9745D736A1}">
      <dgm:prSet/>
      <dgm:spPr/>
      <dgm:t>
        <a:bodyPr/>
        <a:lstStyle/>
        <a:p>
          <a:endParaRPr lang="en-US" sz="2000"/>
        </a:p>
      </dgm:t>
    </dgm:pt>
    <dgm:pt modelId="{35E46437-2041-47A5-B379-B79448644F7B}" type="pres">
      <dgm:prSet presAssocID="{6752A46A-D728-4786-A15D-5A11BF6CD0B4}" presName="linear" presStyleCnt="0">
        <dgm:presLayoutVars>
          <dgm:animLvl val="lvl"/>
          <dgm:resizeHandles val="exact"/>
        </dgm:presLayoutVars>
      </dgm:prSet>
      <dgm:spPr/>
    </dgm:pt>
    <dgm:pt modelId="{844DBB53-ABF3-4C18-BE22-C436159723A3}" type="pres">
      <dgm:prSet presAssocID="{C4AE0A8F-9FDF-4B00-9B5C-A87F026F6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B34752-3B9A-43DE-B1EF-2AB26229655F}" type="pres">
      <dgm:prSet presAssocID="{4A776305-12E2-4987-BF6B-25A45F8BA445}" presName="spacer" presStyleCnt="0"/>
      <dgm:spPr/>
    </dgm:pt>
    <dgm:pt modelId="{CB8D8D0E-B79A-4A86-9ABA-7F3898C2741D}" type="pres">
      <dgm:prSet presAssocID="{195FAC4F-08B6-48C3-8AC3-11EEECAB5C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677535-2136-4AB5-B7BD-8CBBD3DD4F16}" type="pres">
      <dgm:prSet presAssocID="{53BE117F-A8A6-435F-9250-9EB9E09774E3}" presName="spacer" presStyleCnt="0"/>
      <dgm:spPr/>
    </dgm:pt>
    <dgm:pt modelId="{FB0FD7AA-8FC0-479B-8D56-F22D7247D9EE}" type="pres">
      <dgm:prSet presAssocID="{DBB9DA6C-5C60-4F52-A746-FFB9A4174C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F96781-9494-4CFA-90D6-71CAA6EF8003}" type="pres">
      <dgm:prSet presAssocID="{12618883-F7BC-477A-A731-D236AD7F7610}" presName="spacer" presStyleCnt="0"/>
      <dgm:spPr/>
    </dgm:pt>
    <dgm:pt modelId="{63805950-88C2-4B44-827F-29D3B07663F8}" type="pres">
      <dgm:prSet presAssocID="{E7431804-7017-4B69-8F9F-7B4708A0937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141FD13-9E61-4498-94BF-FC740E2ACD2E}" type="presOf" srcId="{195FAC4F-08B6-48C3-8AC3-11EEECAB5C82}" destId="{CB8D8D0E-B79A-4A86-9ABA-7F3898C2741D}" srcOrd="0" destOrd="0" presId="urn:microsoft.com/office/officeart/2005/8/layout/vList2"/>
    <dgm:cxn modelId="{A49B3514-B690-40DB-AB07-9AF041B7F663}" type="presOf" srcId="{DBB9DA6C-5C60-4F52-A746-FFB9A4174C0F}" destId="{FB0FD7AA-8FC0-479B-8D56-F22D7247D9EE}" srcOrd="0" destOrd="0" presId="urn:microsoft.com/office/officeart/2005/8/layout/vList2"/>
    <dgm:cxn modelId="{6F65555F-DA86-4348-B4E9-75157A0BA0DA}" type="presOf" srcId="{6752A46A-D728-4786-A15D-5A11BF6CD0B4}" destId="{35E46437-2041-47A5-B379-B79448644F7B}" srcOrd="0" destOrd="0" presId="urn:microsoft.com/office/officeart/2005/8/layout/vList2"/>
    <dgm:cxn modelId="{852A0F61-4BBA-4A31-B5E3-89B5509C7FE9}" srcId="{6752A46A-D728-4786-A15D-5A11BF6CD0B4}" destId="{C4AE0A8F-9FDF-4B00-9B5C-A87F026F6AC7}" srcOrd="0" destOrd="0" parTransId="{F8A4F174-B8EB-4734-A454-5B4291862033}" sibTransId="{4A776305-12E2-4987-BF6B-25A45F8BA445}"/>
    <dgm:cxn modelId="{7D74D365-1A7C-4BAB-AB3D-6720EE7CBBA5}" type="presOf" srcId="{E7431804-7017-4B69-8F9F-7B4708A09379}" destId="{63805950-88C2-4B44-827F-29D3B07663F8}" srcOrd="0" destOrd="0" presId="urn:microsoft.com/office/officeart/2005/8/layout/vList2"/>
    <dgm:cxn modelId="{DDDC9496-85FE-4E25-B1D7-1612CF52DA67}" srcId="{6752A46A-D728-4786-A15D-5A11BF6CD0B4}" destId="{DBB9DA6C-5C60-4F52-A746-FFB9A4174C0F}" srcOrd="2" destOrd="0" parTransId="{2B7E4453-8524-42D5-9A2E-717A7088EA6B}" sibTransId="{12618883-F7BC-477A-A731-D236AD7F7610}"/>
    <dgm:cxn modelId="{2A20B29D-6E7D-43C5-90CF-EB9745D736A1}" srcId="{6752A46A-D728-4786-A15D-5A11BF6CD0B4}" destId="{E7431804-7017-4B69-8F9F-7B4708A09379}" srcOrd="3" destOrd="0" parTransId="{F4B5D0A5-4429-4AD6-A159-BB7764A4EED7}" sibTransId="{3DD0EF95-3899-40B8-B56B-A78756D27158}"/>
    <dgm:cxn modelId="{A72ACCDE-BACF-4E09-B7F3-648E4A7762D4}" type="presOf" srcId="{C4AE0A8F-9FDF-4B00-9B5C-A87F026F6AC7}" destId="{844DBB53-ABF3-4C18-BE22-C436159723A3}" srcOrd="0" destOrd="0" presId="urn:microsoft.com/office/officeart/2005/8/layout/vList2"/>
    <dgm:cxn modelId="{4DD724F3-D6D5-4CE0-BDF2-701E872B6CFC}" srcId="{6752A46A-D728-4786-A15D-5A11BF6CD0B4}" destId="{195FAC4F-08B6-48C3-8AC3-11EEECAB5C82}" srcOrd="1" destOrd="0" parTransId="{7A5EAF37-6C77-4D93-9CA3-75DE23D3DCD4}" sibTransId="{53BE117F-A8A6-435F-9250-9EB9E09774E3}"/>
    <dgm:cxn modelId="{CFEF6B72-5ABB-41B0-9061-BF4F4C9A6BFE}" type="presParOf" srcId="{35E46437-2041-47A5-B379-B79448644F7B}" destId="{844DBB53-ABF3-4C18-BE22-C436159723A3}" srcOrd="0" destOrd="0" presId="urn:microsoft.com/office/officeart/2005/8/layout/vList2"/>
    <dgm:cxn modelId="{D0AE1EDE-AF60-483C-9C73-3DC89BA0B42B}" type="presParOf" srcId="{35E46437-2041-47A5-B379-B79448644F7B}" destId="{5EB34752-3B9A-43DE-B1EF-2AB26229655F}" srcOrd="1" destOrd="0" presId="urn:microsoft.com/office/officeart/2005/8/layout/vList2"/>
    <dgm:cxn modelId="{596D6BEE-61EA-4B6D-A95C-36C5BA9C745E}" type="presParOf" srcId="{35E46437-2041-47A5-B379-B79448644F7B}" destId="{CB8D8D0E-B79A-4A86-9ABA-7F3898C2741D}" srcOrd="2" destOrd="0" presId="urn:microsoft.com/office/officeart/2005/8/layout/vList2"/>
    <dgm:cxn modelId="{39A8078B-0D56-4533-BA48-341AE0F6117F}" type="presParOf" srcId="{35E46437-2041-47A5-B379-B79448644F7B}" destId="{B2677535-2136-4AB5-B7BD-8CBBD3DD4F16}" srcOrd="3" destOrd="0" presId="urn:microsoft.com/office/officeart/2005/8/layout/vList2"/>
    <dgm:cxn modelId="{B6AE96C8-145E-4E9D-8F73-6B5711D5805C}" type="presParOf" srcId="{35E46437-2041-47A5-B379-B79448644F7B}" destId="{FB0FD7AA-8FC0-479B-8D56-F22D7247D9EE}" srcOrd="4" destOrd="0" presId="urn:microsoft.com/office/officeart/2005/8/layout/vList2"/>
    <dgm:cxn modelId="{7019AB09-4E6D-47CE-A916-41439AA2C7B1}" type="presParOf" srcId="{35E46437-2041-47A5-B379-B79448644F7B}" destId="{2CF96781-9494-4CFA-90D6-71CAA6EF8003}" srcOrd="5" destOrd="0" presId="urn:microsoft.com/office/officeart/2005/8/layout/vList2"/>
    <dgm:cxn modelId="{721DBCB6-D390-4D06-9C45-BEB674DF52FF}" type="presParOf" srcId="{35E46437-2041-47A5-B379-B79448644F7B}" destId="{63805950-88C2-4B44-827F-29D3B07663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B4D6F53-52A6-4F99-9E13-8C8617ACBF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F3DFA-3F07-4540-87AF-D126A7156C87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Attained Objectives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CA3136-20D9-41F9-8C7D-CB2BDF7095E8}" type="parTrans" cxnId="{4CB23500-01B7-4953-8C5A-90C12FACF132}">
      <dgm:prSet/>
      <dgm:spPr/>
      <dgm:t>
        <a:bodyPr/>
        <a:lstStyle/>
        <a:p>
          <a:endParaRPr lang="en-US"/>
        </a:p>
      </dgm:t>
    </dgm:pt>
    <dgm:pt modelId="{669054AB-14A3-44E0-B42E-94B688B31DDB}" type="sibTrans" cxnId="{4CB23500-01B7-4953-8C5A-90C12FACF132}">
      <dgm:prSet/>
      <dgm:spPr/>
      <dgm:t>
        <a:bodyPr/>
        <a:lstStyle/>
        <a:p>
          <a:endParaRPr lang="en-US"/>
        </a:p>
      </dgm:t>
    </dgm:pt>
    <dgm:pt modelId="{DF47545E-2785-4E7F-A236-AF29E1B3D425}" type="pres">
      <dgm:prSet presAssocID="{0B4D6F53-52A6-4F99-9E13-8C8617ACBF5B}" presName="linear" presStyleCnt="0">
        <dgm:presLayoutVars>
          <dgm:animLvl val="lvl"/>
          <dgm:resizeHandles val="exact"/>
        </dgm:presLayoutVars>
      </dgm:prSet>
      <dgm:spPr/>
    </dgm:pt>
    <dgm:pt modelId="{FB04D101-6575-4BA8-AE4E-B6006751AE4D}" type="pres">
      <dgm:prSet presAssocID="{A62F3DFA-3F07-4540-87AF-D126A7156C8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CB23500-01B7-4953-8C5A-90C12FACF132}" srcId="{0B4D6F53-52A6-4F99-9E13-8C8617ACBF5B}" destId="{A62F3DFA-3F07-4540-87AF-D126A7156C87}" srcOrd="0" destOrd="0" parTransId="{AECA3136-20D9-41F9-8C7D-CB2BDF7095E8}" sibTransId="{669054AB-14A3-44E0-B42E-94B688B31DDB}"/>
    <dgm:cxn modelId="{7ABB064C-672A-4D57-B3B4-F4189AB9E582}" type="presOf" srcId="{A62F3DFA-3F07-4540-87AF-D126A7156C87}" destId="{FB04D101-6575-4BA8-AE4E-B6006751AE4D}" srcOrd="0" destOrd="0" presId="urn:microsoft.com/office/officeart/2005/8/layout/vList2"/>
    <dgm:cxn modelId="{ABB4D5FD-AF8D-4150-BABD-4763B940A9F6}" type="presOf" srcId="{0B4D6F53-52A6-4F99-9E13-8C8617ACBF5B}" destId="{DF47545E-2785-4E7F-A236-AF29E1B3D425}" srcOrd="0" destOrd="0" presId="urn:microsoft.com/office/officeart/2005/8/layout/vList2"/>
    <dgm:cxn modelId="{E053E8EB-5004-47DA-82A0-ED7DC269A316}" type="presParOf" srcId="{DF47545E-2785-4E7F-A236-AF29E1B3D425}" destId="{FB04D101-6575-4BA8-AE4E-B6006751AE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965F8F0-32D2-4B87-91BB-B32A395199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2E107-D78C-4A54-845D-FDA1BF6B779A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pPr algn="ctr"/>
          <a:r>
            <a:rPr lang="en-US" sz="3600" b="0" i="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Fully functional order system</a:t>
          </a:r>
          <a:endParaRPr lang="en-US" sz="36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78BFF1-E863-427A-A22C-B16AC3679305}" type="parTrans" cxnId="{1F91A3DE-3F8D-4C44-B7DB-7C5CD50E2233}">
      <dgm:prSet/>
      <dgm:spPr/>
      <dgm:t>
        <a:bodyPr/>
        <a:lstStyle/>
        <a:p>
          <a:endParaRPr lang="en-US"/>
        </a:p>
      </dgm:t>
    </dgm:pt>
    <dgm:pt modelId="{CC038C6B-1EB0-4A43-A111-B4D361114D61}" type="sibTrans" cxnId="{1F91A3DE-3F8D-4C44-B7DB-7C5CD50E2233}">
      <dgm:prSet/>
      <dgm:spPr/>
      <dgm:t>
        <a:bodyPr/>
        <a:lstStyle/>
        <a:p>
          <a:endParaRPr lang="en-US"/>
        </a:p>
      </dgm:t>
    </dgm:pt>
    <dgm:pt modelId="{BBE9D844-AC42-4502-8968-D5F998BB2010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pPr algn="ctr"/>
          <a:r>
            <a:rPr lang="en-US" sz="3600" b="0" i="0" baseline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integration complete</a:t>
          </a:r>
          <a:endParaRPr lang="en-US" sz="36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DA254C-1D46-454E-9B44-583813AD4F0E}" type="parTrans" cxnId="{0CDE0D09-D4B6-4832-9418-0EC1590F5592}">
      <dgm:prSet/>
      <dgm:spPr/>
      <dgm:t>
        <a:bodyPr/>
        <a:lstStyle/>
        <a:p>
          <a:endParaRPr lang="en-US"/>
        </a:p>
      </dgm:t>
    </dgm:pt>
    <dgm:pt modelId="{B463C6EE-5363-47C0-A987-B7CD0751C8B8}" type="sibTrans" cxnId="{0CDE0D09-D4B6-4832-9418-0EC1590F5592}">
      <dgm:prSet/>
      <dgm:spPr/>
      <dgm:t>
        <a:bodyPr/>
        <a:lstStyle/>
        <a:p>
          <a:endParaRPr lang="en-US"/>
        </a:p>
      </dgm:t>
    </dgm:pt>
    <dgm:pt modelId="{1F46992C-6D65-4B27-901C-65D126A8A79A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pPr algn="ctr"/>
          <a:r>
            <a:rPr lang="en-US" sz="3600" b="0" i="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Role-based authentication</a:t>
          </a:r>
          <a:endParaRPr lang="en-US" sz="36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58D9EB-4CD7-4462-A90A-E328E33B1DC1}" type="parTrans" cxnId="{4ACDF754-24EA-4EB1-8F2E-4B4312835A1C}">
      <dgm:prSet/>
      <dgm:spPr/>
      <dgm:t>
        <a:bodyPr/>
        <a:lstStyle/>
        <a:p>
          <a:endParaRPr lang="en-US"/>
        </a:p>
      </dgm:t>
    </dgm:pt>
    <dgm:pt modelId="{C6156948-7C5E-4C87-B1F5-F780BA2B67F6}" type="sibTrans" cxnId="{4ACDF754-24EA-4EB1-8F2E-4B4312835A1C}">
      <dgm:prSet/>
      <dgm:spPr/>
      <dgm:t>
        <a:bodyPr/>
        <a:lstStyle/>
        <a:p>
          <a:endParaRPr lang="en-US"/>
        </a:p>
      </dgm:t>
    </dgm:pt>
    <dgm:pt modelId="{50C9ADB7-E605-44E7-92E6-5FC3BAEFDC44}">
      <dgm:prSet custT="1"/>
      <dgm:spPr>
        <a:noFill/>
        <a:ln>
          <a:solidFill>
            <a:srgbClr val="501000"/>
          </a:solidFill>
        </a:ln>
      </dgm:spPr>
      <dgm:t>
        <a:bodyPr/>
        <a:lstStyle/>
        <a:p>
          <a:pPr algn="ctr"/>
          <a:r>
            <a:rPr lang="en-US" sz="3600" b="0" i="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synchronization achieved</a:t>
          </a:r>
          <a:endParaRPr lang="en-US" sz="36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C1C3A4-EC5F-496A-AB28-C52F1EEE7724}" type="parTrans" cxnId="{2BEAA64D-BCE6-4F5E-9D94-9CFDDDF53E8B}">
      <dgm:prSet/>
      <dgm:spPr/>
      <dgm:t>
        <a:bodyPr/>
        <a:lstStyle/>
        <a:p>
          <a:endParaRPr lang="en-US"/>
        </a:p>
      </dgm:t>
    </dgm:pt>
    <dgm:pt modelId="{4782E27E-B088-44B4-B0AB-A4B0F409E30D}" type="sibTrans" cxnId="{2BEAA64D-BCE6-4F5E-9D94-9CFDDDF53E8B}">
      <dgm:prSet/>
      <dgm:spPr/>
      <dgm:t>
        <a:bodyPr/>
        <a:lstStyle/>
        <a:p>
          <a:endParaRPr lang="en-US"/>
        </a:p>
      </dgm:t>
    </dgm:pt>
    <dgm:pt modelId="{3FDDCC6F-2DEF-4386-BF02-B91C753CCABF}" type="pres">
      <dgm:prSet presAssocID="{1965F8F0-32D2-4B87-91BB-B32A39519959}" presName="linear" presStyleCnt="0">
        <dgm:presLayoutVars>
          <dgm:animLvl val="lvl"/>
          <dgm:resizeHandles val="exact"/>
        </dgm:presLayoutVars>
      </dgm:prSet>
      <dgm:spPr/>
    </dgm:pt>
    <dgm:pt modelId="{6B5EB386-48CD-4442-B4D1-44B20EFD30A7}" type="pres">
      <dgm:prSet presAssocID="{7F72E107-D78C-4A54-845D-FDA1BF6B77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C27DFF-9568-4286-B344-342FE2E061E6}" type="pres">
      <dgm:prSet presAssocID="{CC038C6B-1EB0-4A43-A111-B4D361114D61}" presName="spacer" presStyleCnt="0"/>
      <dgm:spPr/>
    </dgm:pt>
    <dgm:pt modelId="{3EC6A989-5592-4004-9D7E-62B1FEF1B397}" type="pres">
      <dgm:prSet presAssocID="{BBE9D844-AC42-4502-8968-D5F998BB20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7DD7D4-60F4-41CE-8050-104022E039D6}" type="pres">
      <dgm:prSet presAssocID="{B463C6EE-5363-47C0-A987-B7CD0751C8B8}" presName="spacer" presStyleCnt="0"/>
      <dgm:spPr/>
    </dgm:pt>
    <dgm:pt modelId="{DE8E6D9A-D49F-4AB1-A17C-A306649DAC1D}" type="pres">
      <dgm:prSet presAssocID="{1F46992C-6D65-4B27-901C-65D126A8A7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65F780-46C8-4844-9FBE-34DE1FC0D683}" type="pres">
      <dgm:prSet presAssocID="{C6156948-7C5E-4C87-B1F5-F780BA2B67F6}" presName="spacer" presStyleCnt="0"/>
      <dgm:spPr/>
    </dgm:pt>
    <dgm:pt modelId="{25F95030-DF59-4F0F-9362-91FEF0A5A2AE}" type="pres">
      <dgm:prSet presAssocID="{50C9ADB7-E605-44E7-92E6-5FC3BAEFDC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CDE0D09-D4B6-4832-9418-0EC1590F5592}" srcId="{1965F8F0-32D2-4B87-91BB-B32A39519959}" destId="{BBE9D844-AC42-4502-8968-D5F998BB2010}" srcOrd="1" destOrd="0" parTransId="{8CDA254C-1D46-454E-9B44-583813AD4F0E}" sibTransId="{B463C6EE-5363-47C0-A987-B7CD0751C8B8}"/>
    <dgm:cxn modelId="{DCD0DC1E-F4EE-4BD2-BC65-3B2583CF47AB}" type="presOf" srcId="{7F72E107-D78C-4A54-845D-FDA1BF6B779A}" destId="{6B5EB386-48CD-4442-B4D1-44B20EFD30A7}" srcOrd="0" destOrd="0" presId="urn:microsoft.com/office/officeart/2005/8/layout/vList2"/>
    <dgm:cxn modelId="{5E64A543-14C5-446C-9072-BCDA4221FB5A}" type="presOf" srcId="{BBE9D844-AC42-4502-8968-D5F998BB2010}" destId="{3EC6A989-5592-4004-9D7E-62B1FEF1B397}" srcOrd="0" destOrd="0" presId="urn:microsoft.com/office/officeart/2005/8/layout/vList2"/>
    <dgm:cxn modelId="{FF49CB43-A56A-4577-B6E4-B4EB0C4AA58A}" type="presOf" srcId="{50C9ADB7-E605-44E7-92E6-5FC3BAEFDC44}" destId="{25F95030-DF59-4F0F-9362-91FEF0A5A2AE}" srcOrd="0" destOrd="0" presId="urn:microsoft.com/office/officeart/2005/8/layout/vList2"/>
    <dgm:cxn modelId="{EB1F0264-96EE-4310-81D4-5E161820F61E}" type="presOf" srcId="{1F46992C-6D65-4B27-901C-65D126A8A79A}" destId="{DE8E6D9A-D49F-4AB1-A17C-A306649DAC1D}" srcOrd="0" destOrd="0" presId="urn:microsoft.com/office/officeart/2005/8/layout/vList2"/>
    <dgm:cxn modelId="{2BEAA64D-BCE6-4F5E-9D94-9CFDDDF53E8B}" srcId="{1965F8F0-32D2-4B87-91BB-B32A39519959}" destId="{50C9ADB7-E605-44E7-92E6-5FC3BAEFDC44}" srcOrd="3" destOrd="0" parTransId="{CCC1C3A4-EC5F-496A-AB28-C52F1EEE7724}" sibTransId="{4782E27E-B088-44B4-B0AB-A4B0F409E30D}"/>
    <dgm:cxn modelId="{4ACDF754-24EA-4EB1-8F2E-4B4312835A1C}" srcId="{1965F8F0-32D2-4B87-91BB-B32A39519959}" destId="{1F46992C-6D65-4B27-901C-65D126A8A79A}" srcOrd="2" destOrd="0" parTransId="{0A58D9EB-4CD7-4462-A90A-E328E33B1DC1}" sibTransId="{C6156948-7C5E-4C87-B1F5-F780BA2B67F6}"/>
    <dgm:cxn modelId="{1F91A3DE-3F8D-4C44-B7DB-7C5CD50E2233}" srcId="{1965F8F0-32D2-4B87-91BB-B32A39519959}" destId="{7F72E107-D78C-4A54-845D-FDA1BF6B779A}" srcOrd="0" destOrd="0" parTransId="{B278BFF1-E863-427A-A22C-B16AC3679305}" sibTransId="{CC038C6B-1EB0-4A43-A111-B4D361114D61}"/>
    <dgm:cxn modelId="{A8CA43E2-23DB-4B03-9497-128FBC6FFF6A}" type="presOf" srcId="{1965F8F0-32D2-4B87-91BB-B32A39519959}" destId="{3FDDCC6F-2DEF-4386-BF02-B91C753CCABF}" srcOrd="0" destOrd="0" presId="urn:microsoft.com/office/officeart/2005/8/layout/vList2"/>
    <dgm:cxn modelId="{D4D493E1-F1DA-4D5C-A3BE-8C98816E72CA}" type="presParOf" srcId="{3FDDCC6F-2DEF-4386-BF02-B91C753CCABF}" destId="{6B5EB386-48CD-4442-B4D1-44B20EFD30A7}" srcOrd="0" destOrd="0" presId="urn:microsoft.com/office/officeart/2005/8/layout/vList2"/>
    <dgm:cxn modelId="{3FEC10C6-5350-47A8-8E52-9796209D49B2}" type="presParOf" srcId="{3FDDCC6F-2DEF-4386-BF02-B91C753CCABF}" destId="{B4C27DFF-9568-4286-B344-342FE2E061E6}" srcOrd="1" destOrd="0" presId="urn:microsoft.com/office/officeart/2005/8/layout/vList2"/>
    <dgm:cxn modelId="{8DF3978C-03C0-4A61-B014-B286558CD34D}" type="presParOf" srcId="{3FDDCC6F-2DEF-4386-BF02-B91C753CCABF}" destId="{3EC6A989-5592-4004-9D7E-62B1FEF1B397}" srcOrd="2" destOrd="0" presId="urn:microsoft.com/office/officeart/2005/8/layout/vList2"/>
    <dgm:cxn modelId="{0DA85BE8-6817-4B1C-9AA4-BDC1F7BADEA6}" type="presParOf" srcId="{3FDDCC6F-2DEF-4386-BF02-B91C753CCABF}" destId="{037DD7D4-60F4-41CE-8050-104022E039D6}" srcOrd="3" destOrd="0" presId="urn:microsoft.com/office/officeart/2005/8/layout/vList2"/>
    <dgm:cxn modelId="{B36F0649-F04C-490E-9156-602FBB7CF1D2}" type="presParOf" srcId="{3FDDCC6F-2DEF-4386-BF02-B91C753CCABF}" destId="{DE8E6D9A-D49F-4AB1-A17C-A306649DAC1D}" srcOrd="4" destOrd="0" presId="urn:microsoft.com/office/officeart/2005/8/layout/vList2"/>
    <dgm:cxn modelId="{CE6A4EAA-5F8C-4E79-AC00-E12A284EFEAA}" type="presParOf" srcId="{3FDDCC6F-2DEF-4386-BF02-B91C753CCABF}" destId="{4E65F780-46C8-4844-9FBE-34DE1FC0D683}" srcOrd="5" destOrd="0" presId="urn:microsoft.com/office/officeart/2005/8/layout/vList2"/>
    <dgm:cxn modelId="{E2B48307-F994-4ECC-A7A0-4A7932CA2A40}" type="presParOf" srcId="{3FDDCC6F-2DEF-4386-BF02-B91C753CCABF}" destId="{25F95030-DF59-4F0F-9362-91FEF0A5A2A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80994-C557-4937-BF76-3B88D1FFDED9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1A6A5E7E-715B-4AC2-BDF5-C9FBB1DBF534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8F85FF-C5AA-4522-B16D-A3254813CBCE}" type="parTrans" cxnId="{539EC4E6-7659-4450-8939-7A55F074BDD6}">
      <dgm:prSet/>
      <dgm:spPr/>
      <dgm:t>
        <a:bodyPr/>
        <a:lstStyle/>
        <a:p>
          <a:pPr algn="ctr"/>
          <a:endParaRPr lang="en-US"/>
        </a:p>
      </dgm:t>
    </dgm:pt>
    <dgm:pt modelId="{43F23B4D-E1FF-4414-8598-074C5FB42B75}" type="sibTrans" cxnId="{539EC4E6-7659-4450-8939-7A55F074BDD6}">
      <dgm:prSet/>
      <dgm:spPr/>
      <dgm:t>
        <a:bodyPr/>
        <a:lstStyle/>
        <a:p>
          <a:pPr algn="ctr"/>
          <a:endParaRPr lang="en-US"/>
        </a:p>
      </dgm:t>
    </dgm:pt>
    <dgm:pt modelId="{9EB03802-5A4E-49BB-AC23-1F53AF9C28EE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System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973276-45CC-4102-BB0B-E1414735E581}" type="parTrans" cxnId="{EC47E632-FC2C-4056-A923-5B16FFB75BE9}">
      <dgm:prSet/>
      <dgm:spPr/>
      <dgm:t>
        <a:bodyPr/>
        <a:lstStyle/>
        <a:p>
          <a:pPr algn="ctr"/>
          <a:endParaRPr lang="en-US"/>
        </a:p>
      </dgm:t>
    </dgm:pt>
    <dgm:pt modelId="{15BF1203-3EF8-4291-9EC9-83EA7944539F}" type="sibTrans" cxnId="{EC47E632-FC2C-4056-A923-5B16FFB75BE9}">
      <dgm:prSet/>
      <dgm:spPr/>
      <dgm:t>
        <a:bodyPr/>
        <a:lstStyle/>
        <a:p>
          <a:pPr algn="ctr"/>
          <a:endParaRPr lang="en-US"/>
        </a:p>
      </dgm:t>
    </dgm:pt>
    <dgm:pt modelId="{AF163F56-4D05-4FDF-8D24-C92105061C09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2D6AE2-C4F3-446D-AC03-3050DA3BED2A}" type="parTrans" cxnId="{84351AF6-88CC-4F97-9C98-7F27C8168D10}">
      <dgm:prSet/>
      <dgm:spPr/>
      <dgm:t>
        <a:bodyPr/>
        <a:lstStyle/>
        <a:p>
          <a:pPr algn="ctr"/>
          <a:endParaRPr lang="en-US"/>
        </a:p>
      </dgm:t>
    </dgm:pt>
    <dgm:pt modelId="{36D445EB-742E-414E-B140-9E4DA2B25F61}" type="sibTrans" cxnId="{84351AF6-88CC-4F97-9C98-7F27C8168D10}">
      <dgm:prSet/>
      <dgm:spPr/>
      <dgm:t>
        <a:bodyPr/>
        <a:lstStyle/>
        <a:p>
          <a:pPr algn="ctr"/>
          <a:endParaRPr lang="en-US"/>
        </a:p>
      </dgm:t>
    </dgm:pt>
    <dgm:pt modelId="{92EF31CD-7D77-4DE4-A433-BF3BC7CFCCC7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9B23D-A01C-4E19-B52F-F2B1AB9F01E0}" type="parTrans" cxnId="{3E3A6BB4-CC23-43C8-98B0-721DE7A224EE}">
      <dgm:prSet/>
      <dgm:spPr/>
      <dgm:t>
        <a:bodyPr/>
        <a:lstStyle/>
        <a:p>
          <a:endParaRPr lang="en-US"/>
        </a:p>
      </dgm:t>
    </dgm:pt>
    <dgm:pt modelId="{2857313F-7FF8-4EBD-91C8-91EEEDB27167}" type="sibTrans" cxnId="{3E3A6BB4-CC23-43C8-98B0-721DE7A224EE}">
      <dgm:prSet/>
      <dgm:spPr/>
      <dgm:t>
        <a:bodyPr/>
        <a:lstStyle/>
        <a:p>
          <a:endParaRPr lang="en-US"/>
        </a:p>
      </dgm:t>
    </dgm:pt>
    <dgm:pt modelId="{98862CEF-A91E-41AB-97DD-E4F7AF9A439C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Architecture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5DA1BE-BAA0-4B9B-8AE7-DC28FC2C17BE}" type="parTrans" cxnId="{6EB468E6-BBB2-4F7A-AE92-EF2ABE2D5304}">
      <dgm:prSet/>
      <dgm:spPr/>
      <dgm:t>
        <a:bodyPr/>
        <a:lstStyle/>
        <a:p>
          <a:endParaRPr lang="en-US"/>
        </a:p>
      </dgm:t>
    </dgm:pt>
    <dgm:pt modelId="{76E2CFC0-3A5D-471C-9A2A-2F07228AFE43}" type="sibTrans" cxnId="{6EB468E6-BBB2-4F7A-AE92-EF2ABE2D5304}">
      <dgm:prSet/>
      <dgm:spPr/>
      <dgm:t>
        <a:bodyPr/>
        <a:lstStyle/>
        <a:p>
          <a:endParaRPr lang="en-US"/>
        </a:p>
      </dgm:t>
    </dgm:pt>
    <dgm:pt modelId="{B9AE9BC6-AA5A-4488-903F-E95BB0029635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Architecture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3ABACE-00AC-43C5-8C23-6C7B608178C5}" type="parTrans" cxnId="{89C46037-7985-4B0E-8C9E-CA3CEC77756E}">
      <dgm:prSet/>
      <dgm:spPr/>
      <dgm:t>
        <a:bodyPr/>
        <a:lstStyle/>
        <a:p>
          <a:endParaRPr lang="en-US"/>
        </a:p>
      </dgm:t>
    </dgm:pt>
    <dgm:pt modelId="{BCA950E2-494F-47A0-9B6E-870E827EEC18}" type="sibTrans" cxnId="{89C46037-7985-4B0E-8C9E-CA3CEC77756E}">
      <dgm:prSet/>
      <dgm:spPr/>
      <dgm:t>
        <a:bodyPr/>
        <a:lstStyle/>
        <a:p>
          <a:endParaRPr lang="en-US"/>
        </a:p>
      </dgm:t>
    </dgm:pt>
    <dgm:pt modelId="{6D0E54C5-710E-40E6-A97D-8383CF81B34E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Description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FD5801-CC96-4ED6-86A1-23A8A67FAC34}" type="parTrans" cxnId="{D16BA4A1-284B-408A-911C-4D8A49CEC344}">
      <dgm:prSet/>
      <dgm:spPr/>
      <dgm:t>
        <a:bodyPr/>
        <a:lstStyle/>
        <a:p>
          <a:endParaRPr lang="en-US"/>
        </a:p>
      </dgm:t>
    </dgm:pt>
    <dgm:pt modelId="{667DB84F-E4C6-4FB2-9693-F98C783C125A}" type="sibTrans" cxnId="{D16BA4A1-284B-408A-911C-4D8A49CEC344}">
      <dgm:prSet/>
      <dgm:spPr/>
      <dgm:t>
        <a:bodyPr/>
        <a:lstStyle/>
        <a:p>
          <a:endParaRPr lang="en-US"/>
        </a:p>
      </dgm:t>
    </dgm:pt>
    <dgm:pt modelId="{21D7FC82-E40D-40FB-AD62-BEE2AABE107A}" type="pres">
      <dgm:prSet presAssocID="{B6480994-C557-4937-BF76-3B88D1FFDED9}" presName="linear" presStyleCnt="0">
        <dgm:presLayoutVars>
          <dgm:animLvl val="lvl"/>
          <dgm:resizeHandles val="exact"/>
        </dgm:presLayoutVars>
      </dgm:prSet>
      <dgm:spPr/>
    </dgm:pt>
    <dgm:pt modelId="{0D2CF5A0-393A-4B24-B4C8-BADE6B0ADFB4}" type="pres">
      <dgm:prSet presAssocID="{1A6A5E7E-715B-4AC2-BDF5-C9FBB1DBF53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5A0E1EB-6591-4A14-8616-038DB8468F83}" type="pres">
      <dgm:prSet presAssocID="{43F23B4D-E1FF-4414-8598-074C5FB42B75}" presName="spacer" presStyleCnt="0"/>
      <dgm:spPr/>
    </dgm:pt>
    <dgm:pt modelId="{62DA7EC8-84A1-4D68-8716-1E69B9D8B3DC}" type="pres">
      <dgm:prSet presAssocID="{9EB03802-5A4E-49BB-AC23-1F53AF9C28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B740069-E7D8-4071-A061-BE1EB2029BC1}" type="pres">
      <dgm:prSet presAssocID="{15BF1203-3EF8-4291-9EC9-83EA7944539F}" presName="spacer" presStyleCnt="0"/>
      <dgm:spPr/>
    </dgm:pt>
    <dgm:pt modelId="{0FAE3163-584A-4361-A222-2B80E1BF504C}" type="pres">
      <dgm:prSet presAssocID="{AF163F56-4D05-4FDF-8D24-C92105061C0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B7436D5-3474-4912-8F66-D2D096B3F2B1}" type="pres">
      <dgm:prSet presAssocID="{36D445EB-742E-414E-B140-9E4DA2B25F61}" presName="spacer" presStyleCnt="0"/>
      <dgm:spPr/>
    </dgm:pt>
    <dgm:pt modelId="{6719A1DD-CE46-47C6-9CCB-B3DC419835E2}" type="pres">
      <dgm:prSet presAssocID="{92EF31CD-7D77-4DE4-A433-BF3BC7CFCCC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175EFD7-DC43-45B4-A029-24777359550B}" type="pres">
      <dgm:prSet presAssocID="{2857313F-7FF8-4EBD-91C8-91EEEDB27167}" presName="spacer" presStyleCnt="0"/>
      <dgm:spPr/>
    </dgm:pt>
    <dgm:pt modelId="{50C7B98C-A328-4410-93F6-C83A610C70C3}" type="pres">
      <dgm:prSet presAssocID="{98862CEF-A91E-41AB-97DD-E4F7AF9A439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44D0828-A766-421D-8BF3-179BDC1106A2}" type="pres">
      <dgm:prSet presAssocID="{76E2CFC0-3A5D-471C-9A2A-2F07228AFE43}" presName="spacer" presStyleCnt="0"/>
      <dgm:spPr/>
    </dgm:pt>
    <dgm:pt modelId="{3E1D822F-0272-4388-9D31-C406871137DF}" type="pres">
      <dgm:prSet presAssocID="{B9AE9BC6-AA5A-4488-903F-E95BB002963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560718A-286F-456D-B1CD-7588022A8665}" type="pres">
      <dgm:prSet presAssocID="{BCA950E2-494F-47A0-9B6E-870E827EEC18}" presName="spacer" presStyleCnt="0"/>
      <dgm:spPr/>
    </dgm:pt>
    <dgm:pt modelId="{0690C8DF-F377-4FED-B3BA-B316B492C6E4}" type="pres">
      <dgm:prSet presAssocID="{6D0E54C5-710E-40E6-A97D-8383CF81B34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464AD04-A249-4AEF-A3BF-D115740CC96F}" type="presOf" srcId="{9EB03802-5A4E-49BB-AC23-1F53AF9C28EE}" destId="{62DA7EC8-84A1-4D68-8716-1E69B9D8B3DC}" srcOrd="0" destOrd="0" presId="urn:microsoft.com/office/officeart/2005/8/layout/vList2"/>
    <dgm:cxn modelId="{2BAF1B0D-D36E-496F-9DDA-67263A702C73}" type="presOf" srcId="{98862CEF-A91E-41AB-97DD-E4F7AF9A439C}" destId="{50C7B98C-A328-4410-93F6-C83A610C70C3}" srcOrd="0" destOrd="0" presId="urn:microsoft.com/office/officeart/2005/8/layout/vList2"/>
    <dgm:cxn modelId="{CFEDC815-F1E5-4B81-88F4-734D4F2A872E}" type="presOf" srcId="{1A6A5E7E-715B-4AC2-BDF5-C9FBB1DBF534}" destId="{0D2CF5A0-393A-4B24-B4C8-BADE6B0ADFB4}" srcOrd="0" destOrd="0" presId="urn:microsoft.com/office/officeart/2005/8/layout/vList2"/>
    <dgm:cxn modelId="{58D82E2F-AF8F-4D03-972E-008B767E99C0}" type="presOf" srcId="{B6480994-C557-4937-BF76-3B88D1FFDED9}" destId="{21D7FC82-E40D-40FB-AD62-BEE2AABE107A}" srcOrd="0" destOrd="0" presId="urn:microsoft.com/office/officeart/2005/8/layout/vList2"/>
    <dgm:cxn modelId="{13E56532-580A-406F-BA0E-D882380E66CC}" type="presOf" srcId="{6D0E54C5-710E-40E6-A97D-8383CF81B34E}" destId="{0690C8DF-F377-4FED-B3BA-B316B492C6E4}" srcOrd="0" destOrd="0" presId="urn:microsoft.com/office/officeart/2005/8/layout/vList2"/>
    <dgm:cxn modelId="{EC47E632-FC2C-4056-A923-5B16FFB75BE9}" srcId="{B6480994-C557-4937-BF76-3B88D1FFDED9}" destId="{9EB03802-5A4E-49BB-AC23-1F53AF9C28EE}" srcOrd="1" destOrd="0" parTransId="{E1973276-45CC-4102-BB0B-E1414735E581}" sibTransId="{15BF1203-3EF8-4291-9EC9-83EA7944539F}"/>
    <dgm:cxn modelId="{89C46037-7985-4B0E-8C9E-CA3CEC77756E}" srcId="{B6480994-C557-4937-BF76-3B88D1FFDED9}" destId="{B9AE9BC6-AA5A-4488-903F-E95BB0029635}" srcOrd="5" destOrd="0" parTransId="{4B3ABACE-00AC-43C5-8C23-6C7B608178C5}" sibTransId="{BCA950E2-494F-47A0-9B6E-870E827EEC18}"/>
    <dgm:cxn modelId="{D7C5DE47-12DF-4814-BEAD-111ED3423140}" type="presOf" srcId="{AF163F56-4D05-4FDF-8D24-C92105061C09}" destId="{0FAE3163-584A-4361-A222-2B80E1BF504C}" srcOrd="0" destOrd="0" presId="urn:microsoft.com/office/officeart/2005/8/layout/vList2"/>
    <dgm:cxn modelId="{9192986C-414F-4BBA-8828-9D9109880180}" type="presOf" srcId="{92EF31CD-7D77-4DE4-A433-BF3BC7CFCCC7}" destId="{6719A1DD-CE46-47C6-9CCB-B3DC419835E2}" srcOrd="0" destOrd="0" presId="urn:microsoft.com/office/officeart/2005/8/layout/vList2"/>
    <dgm:cxn modelId="{D16BA4A1-284B-408A-911C-4D8A49CEC344}" srcId="{B6480994-C557-4937-BF76-3B88D1FFDED9}" destId="{6D0E54C5-710E-40E6-A97D-8383CF81B34E}" srcOrd="6" destOrd="0" parTransId="{21FD5801-CC96-4ED6-86A1-23A8A67FAC34}" sibTransId="{667DB84F-E4C6-4FB2-9693-F98C783C125A}"/>
    <dgm:cxn modelId="{3E3A6BB4-CC23-43C8-98B0-721DE7A224EE}" srcId="{B6480994-C557-4937-BF76-3B88D1FFDED9}" destId="{92EF31CD-7D77-4DE4-A433-BF3BC7CFCCC7}" srcOrd="3" destOrd="0" parTransId="{68E9B23D-A01C-4E19-B52F-F2B1AB9F01E0}" sibTransId="{2857313F-7FF8-4EBD-91C8-91EEEDB27167}"/>
    <dgm:cxn modelId="{568E58BC-7DE1-4944-BE7E-18266DA58292}" type="presOf" srcId="{B9AE9BC6-AA5A-4488-903F-E95BB0029635}" destId="{3E1D822F-0272-4388-9D31-C406871137DF}" srcOrd="0" destOrd="0" presId="urn:microsoft.com/office/officeart/2005/8/layout/vList2"/>
    <dgm:cxn modelId="{6EB468E6-BBB2-4F7A-AE92-EF2ABE2D5304}" srcId="{B6480994-C557-4937-BF76-3B88D1FFDED9}" destId="{98862CEF-A91E-41AB-97DD-E4F7AF9A439C}" srcOrd="4" destOrd="0" parTransId="{1F5DA1BE-BAA0-4B9B-8AE7-DC28FC2C17BE}" sibTransId="{76E2CFC0-3A5D-471C-9A2A-2F07228AFE43}"/>
    <dgm:cxn modelId="{539EC4E6-7659-4450-8939-7A55F074BDD6}" srcId="{B6480994-C557-4937-BF76-3B88D1FFDED9}" destId="{1A6A5E7E-715B-4AC2-BDF5-C9FBB1DBF534}" srcOrd="0" destOrd="0" parTransId="{558F85FF-C5AA-4522-B16D-A3254813CBCE}" sibTransId="{43F23B4D-E1FF-4414-8598-074C5FB42B75}"/>
    <dgm:cxn modelId="{84351AF6-88CC-4F97-9C98-7F27C8168D10}" srcId="{B6480994-C557-4937-BF76-3B88D1FFDED9}" destId="{AF163F56-4D05-4FDF-8D24-C92105061C09}" srcOrd="2" destOrd="0" parTransId="{482D6AE2-C4F3-446D-AC03-3050DA3BED2A}" sibTransId="{36D445EB-742E-414E-B140-9E4DA2B25F61}"/>
    <dgm:cxn modelId="{4DD50CDE-95D5-4451-98D7-50FEC5C926D3}" type="presParOf" srcId="{21D7FC82-E40D-40FB-AD62-BEE2AABE107A}" destId="{0D2CF5A0-393A-4B24-B4C8-BADE6B0ADFB4}" srcOrd="0" destOrd="0" presId="urn:microsoft.com/office/officeart/2005/8/layout/vList2"/>
    <dgm:cxn modelId="{22058153-5361-40EE-B0FE-57F8B9462064}" type="presParOf" srcId="{21D7FC82-E40D-40FB-AD62-BEE2AABE107A}" destId="{95A0E1EB-6591-4A14-8616-038DB8468F83}" srcOrd="1" destOrd="0" presId="urn:microsoft.com/office/officeart/2005/8/layout/vList2"/>
    <dgm:cxn modelId="{2BBC57E1-20C8-4976-9C27-FE4C7BFF9A19}" type="presParOf" srcId="{21D7FC82-E40D-40FB-AD62-BEE2AABE107A}" destId="{62DA7EC8-84A1-4D68-8716-1E69B9D8B3DC}" srcOrd="2" destOrd="0" presId="urn:microsoft.com/office/officeart/2005/8/layout/vList2"/>
    <dgm:cxn modelId="{2039EF8D-851E-4C63-A41C-4F1D3A257C2F}" type="presParOf" srcId="{21D7FC82-E40D-40FB-AD62-BEE2AABE107A}" destId="{EB740069-E7D8-4071-A061-BE1EB2029BC1}" srcOrd="3" destOrd="0" presId="urn:microsoft.com/office/officeart/2005/8/layout/vList2"/>
    <dgm:cxn modelId="{BB887F19-8E68-4E1E-A68E-347AA3F63138}" type="presParOf" srcId="{21D7FC82-E40D-40FB-AD62-BEE2AABE107A}" destId="{0FAE3163-584A-4361-A222-2B80E1BF504C}" srcOrd="4" destOrd="0" presId="urn:microsoft.com/office/officeart/2005/8/layout/vList2"/>
    <dgm:cxn modelId="{E4F6CE5E-370E-419D-9E58-9D76F96E98E5}" type="presParOf" srcId="{21D7FC82-E40D-40FB-AD62-BEE2AABE107A}" destId="{0B7436D5-3474-4912-8F66-D2D096B3F2B1}" srcOrd="5" destOrd="0" presId="urn:microsoft.com/office/officeart/2005/8/layout/vList2"/>
    <dgm:cxn modelId="{CA5792EB-180B-47D0-AB67-0C96710B51FB}" type="presParOf" srcId="{21D7FC82-E40D-40FB-AD62-BEE2AABE107A}" destId="{6719A1DD-CE46-47C6-9CCB-B3DC419835E2}" srcOrd="6" destOrd="0" presId="urn:microsoft.com/office/officeart/2005/8/layout/vList2"/>
    <dgm:cxn modelId="{D60C13F6-56D2-46F5-A4E9-99BAD2BD37B3}" type="presParOf" srcId="{21D7FC82-E40D-40FB-AD62-BEE2AABE107A}" destId="{4175EFD7-DC43-45B4-A029-24777359550B}" srcOrd="7" destOrd="0" presId="urn:microsoft.com/office/officeart/2005/8/layout/vList2"/>
    <dgm:cxn modelId="{CA7E6DC9-635F-4267-BC15-B5971AEC4786}" type="presParOf" srcId="{21D7FC82-E40D-40FB-AD62-BEE2AABE107A}" destId="{50C7B98C-A328-4410-93F6-C83A610C70C3}" srcOrd="8" destOrd="0" presId="urn:microsoft.com/office/officeart/2005/8/layout/vList2"/>
    <dgm:cxn modelId="{00657CFD-58C9-4FAF-BDBE-E88AEC79AB54}" type="presParOf" srcId="{21D7FC82-E40D-40FB-AD62-BEE2AABE107A}" destId="{C44D0828-A766-421D-8BF3-179BDC1106A2}" srcOrd="9" destOrd="0" presId="urn:microsoft.com/office/officeart/2005/8/layout/vList2"/>
    <dgm:cxn modelId="{6326068A-D529-4AE0-B1B1-6F86486506F7}" type="presParOf" srcId="{21D7FC82-E40D-40FB-AD62-BEE2AABE107A}" destId="{3E1D822F-0272-4388-9D31-C406871137DF}" srcOrd="10" destOrd="0" presId="urn:microsoft.com/office/officeart/2005/8/layout/vList2"/>
    <dgm:cxn modelId="{D55C6678-1A43-4D01-9464-CCDD112E7E21}" type="presParOf" srcId="{21D7FC82-E40D-40FB-AD62-BEE2AABE107A}" destId="{A560718A-286F-456D-B1CD-7588022A8665}" srcOrd="11" destOrd="0" presId="urn:microsoft.com/office/officeart/2005/8/layout/vList2"/>
    <dgm:cxn modelId="{8C053123-1094-4D4B-A2FA-46D072C2E1B8}" type="presParOf" srcId="{21D7FC82-E40D-40FB-AD62-BEE2AABE107A}" destId="{0690C8DF-F377-4FED-B3BA-B316B492C6E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8B07AF1-0BCC-4D96-86DC-8E63169B3B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12F873-C0BE-4547-8663-3AA566E92800}">
      <dgm:prSet/>
      <dgm:spPr>
        <a:solidFill>
          <a:schemeClr val="tx2">
            <a:lumMod val="25000"/>
            <a:lumOff val="75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Works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AF4F47-DF8D-40A0-B61C-7AC2BF786714}" type="parTrans" cxnId="{BD5DDBDC-CB17-4D1E-8355-9927FB610ED6}">
      <dgm:prSet/>
      <dgm:spPr/>
      <dgm:t>
        <a:bodyPr/>
        <a:lstStyle/>
        <a:p>
          <a:endParaRPr lang="en-US"/>
        </a:p>
      </dgm:t>
    </dgm:pt>
    <dgm:pt modelId="{68A3963D-AEBB-41C1-8FF1-36D13E3E35D6}" type="sibTrans" cxnId="{BD5DDBDC-CB17-4D1E-8355-9927FB610ED6}">
      <dgm:prSet/>
      <dgm:spPr/>
      <dgm:t>
        <a:bodyPr/>
        <a:lstStyle/>
        <a:p>
          <a:endParaRPr lang="en-US"/>
        </a:p>
      </dgm:t>
    </dgm:pt>
    <dgm:pt modelId="{F55BE3FC-C8EC-4B45-97FE-798CDA549574}" type="pres">
      <dgm:prSet presAssocID="{18B07AF1-0BCC-4D96-86DC-8E63169B3BEC}" presName="linear" presStyleCnt="0">
        <dgm:presLayoutVars>
          <dgm:animLvl val="lvl"/>
          <dgm:resizeHandles val="exact"/>
        </dgm:presLayoutVars>
      </dgm:prSet>
      <dgm:spPr/>
    </dgm:pt>
    <dgm:pt modelId="{B42586E5-1B29-4E93-B6E1-926FA1DF877B}" type="pres">
      <dgm:prSet presAssocID="{5A12F873-C0BE-4547-8663-3AA566E9280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597372A-702B-4AC5-8878-750EF57C0D90}" type="presOf" srcId="{5A12F873-C0BE-4547-8663-3AA566E92800}" destId="{B42586E5-1B29-4E93-B6E1-926FA1DF877B}" srcOrd="0" destOrd="0" presId="urn:microsoft.com/office/officeart/2005/8/layout/vList2"/>
    <dgm:cxn modelId="{58FD34CA-D564-457D-B327-A037C94D7AC3}" type="presOf" srcId="{18B07AF1-0BCC-4D96-86DC-8E63169B3BEC}" destId="{F55BE3FC-C8EC-4B45-97FE-798CDA549574}" srcOrd="0" destOrd="0" presId="urn:microsoft.com/office/officeart/2005/8/layout/vList2"/>
    <dgm:cxn modelId="{BD5DDBDC-CB17-4D1E-8355-9927FB610ED6}" srcId="{18B07AF1-0BCC-4D96-86DC-8E63169B3BEC}" destId="{5A12F873-C0BE-4547-8663-3AA566E92800}" srcOrd="0" destOrd="0" parTransId="{26AF4F47-DF8D-40A0-B61C-7AC2BF786714}" sibTransId="{68A3963D-AEBB-41C1-8FF1-36D13E3E35D6}"/>
    <dgm:cxn modelId="{42328F60-2184-46AF-86D3-E34C06080A36}" type="presParOf" srcId="{F55BE3FC-C8EC-4B45-97FE-798CDA549574}" destId="{B42586E5-1B29-4E93-B6E1-926FA1DF877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FBF73B9-9957-43A2-99CD-6AE9B5624F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5E4C97-C133-4623-887D-1CE4E9F73A0E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Payment Integration</a:t>
          </a:r>
        </a:p>
      </dgm:t>
    </dgm:pt>
    <dgm:pt modelId="{3E31B371-B120-4A11-A2B7-317774170ED4}" type="parTrans" cxnId="{D16EDC88-D05F-4024-9899-52BFAD705F86}">
      <dgm:prSet/>
      <dgm:spPr/>
      <dgm:t>
        <a:bodyPr/>
        <a:lstStyle/>
        <a:p>
          <a:endParaRPr lang="en-US"/>
        </a:p>
      </dgm:t>
    </dgm:pt>
    <dgm:pt modelId="{5EE5EE9E-7488-41D9-A169-C0C58F4186A8}" type="sibTrans" cxnId="{D16EDC88-D05F-4024-9899-52BFAD705F86}">
      <dgm:prSet/>
      <dgm:spPr/>
      <dgm:t>
        <a:bodyPr/>
        <a:lstStyle/>
        <a:p>
          <a:endParaRPr lang="en-US"/>
        </a:p>
      </dgm:t>
    </dgm:pt>
    <dgm:pt modelId="{86B32F42-A3EF-4449-A21D-EAB8D65A25E2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Push Notifications</a:t>
          </a:r>
        </a:p>
      </dgm:t>
    </dgm:pt>
    <dgm:pt modelId="{3CF4933A-809E-445A-B90A-CD7213226341}" type="parTrans" cxnId="{31A6E9D8-5A3F-43B1-B0D0-1104F80328F2}">
      <dgm:prSet/>
      <dgm:spPr/>
      <dgm:t>
        <a:bodyPr/>
        <a:lstStyle/>
        <a:p>
          <a:endParaRPr lang="en-US"/>
        </a:p>
      </dgm:t>
    </dgm:pt>
    <dgm:pt modelId="{C56E2F2B-7032-48C4-B259-DBABE830BD76}" type="sibTrans" cxnId="{31A6E9D8-5A3F-43B1-B0D0-1104F80328F2}">
      <dgm:prSet/>
      <dgm:spPr/>
      <dgm:t>
        <a:bodyPr/>
        <a:lstStyle/>
        <a:p>
          <a:endParaRPr lang="en-US"/>
        </a:p>
      </dgm:t>
    </dgm:pt>
    <dgm:pt modelId="{A31330F9-CF65-4DFC-8A8C-77764D413C97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Advanced Analytics</a:t>
          </a:r>
        </a:p>
      </dgm:t>
    </dgm:pt>
    <dgm:pt modelId="{44711A26-3DAB-4BD0-A1CA-6BF24C6C2062}" type="parTrans" cxnId="{912C6FB3-0A05-466D-91B5-B441B0286F76}">
      <dgm:prSet/>
      <dgm:spPr/>
      <dgm:t>
        <a:bodyPr/>
        <a:lstStyle/>
        <a:p>
          <a:endParaRPr lang="en-US"/>
        </a:p>
      </dgm:t>
    </dgm:pt>
    <dgm:pt modelId="{7EBFA291-E3BC-4E71-8540-9838DA6100D7}" type="sibTrans" cxnId="{912C6FB3-0A05-466D-91B5-B441B0286F76}">
      <dgm:prSet/>
      <dgm:spPr/>
      <dgm:t>
        <a:bodyPr/>
        <a:lstStyle/>
        <a:p>
          <a:endParaRPr lang="en-US"/>
        </a:p>
      </dgm:t>
    </dgm:pt>
    <dgm:pt modelId="{BEDB6EBA-2293-4FA0-9B9B-B6B2D2C2FD4F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Inventory Tracking</a:t>
          </a:r>
        </a:p>
      </dgm:t>
    </dgm:pt>
    <dgm:pt modelId="{274213D5-FC81-452C-A4C6-2BE78EC497F4}" type="parTrans" cxnId="{E693711E-2059-444F-A94F-A29B4609EC2A}">
      <dgm:prSet/>
      <dgm:spPr/>
      <dgm:t>
        <a:bodyPr/>
        <a:lstStyle/>
        <a:p>
          <a:endParaRPr lang="en-US"/>
        </a:p>
      </dgm:t>
    </dgm:pt>
    <dgm:pt modelId="{C3D3504B-2384-40F2-914E-C8DB5BD9027B}" type="sibTrans" cxnId="{E693711E-2059-444F-A94F-A29B4609EC2A}">
      <dgm:prSet/>
      <dgm:spPr/>
      <dgm:t>
        <a:bodyPr/>
        <a:lstStyle/>
        <a:p>
          <a:endParaRPr lang="en-US"/>
        </a:p>
      </dgm:t>
    </dgm:pt>
    <dgm:pt modelId="{744B53B5-9288-44CF-8830-F4CD57FAA0AC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Reviews and Ratings</a:t>
          </a:r>
        </a:p>
      </dgm:t>
    </dgm:pt>
    <dgm:pt modelId="{7EBC32CB-AA68-4817-AD90-8642DAC749A8}" type="parTrans" cxnId="{F9FB248A-F254-4A20-A205-11C513A24E3F}">
      <dgm:prSet/>
      <dgm:spPr/>
      <dgm:t>
        <a:bodyPr/>
        <a:lstStyle/>
        <a:p>
          <a:endParaRPr lang="en-US"/>
        </a:p>
      </dgm:t>
    </dgm:pt>
    <dgm:pt modelId="{B5C9152A-970B-4836-AF49-2FDD342D5A18}" type="sibTrans" cxnId="{F9FB248A-F254-4A20-A205-11C513A24E3F}">
      <dgm:prSet/>
      <dgm:spPr/>
      <dgm:t>
        <a:bodyPr/>
        <a:lstStyle/>
        <a:p>
          <a:endParaRPr lang="en-US"/>
        </a:p>
      </dgm:t>
    </dgm:pt>
    <dgm:pt modelId="{4CA78140-6EB4-4B94-A9BF-70C773AE18D3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Mobile App Version</a:t>
          </a:r>
        </a:p>
      </dgm:t>
    </dgm:pt>
    <dgm:pt modelId="{8AB855F2-1585-4DFE-B4F6-A55AFCC6FA1F}" type="parTrans" cxnId="{D3241A0B-8062-4285-B6A4-4C83672D9F87}">
      <dgm:prSet/>
      <dgm:spPr/>
      <dgm:t>
        <a:bodyPr/>
        <a:lstStyle/>
        <a:p>
          <a:endParaRPr lang="en-US"/>
        </a:p>
      </dgm:t>
    </dgm:pt>
    <dgm:pt modelId="{FEDCBEED-ABA1-454E-809E-E48FD2D6DE5B}" type="sibTrans" cxnId="{D3241A0B-8062-4285-B6A4-4C83672D9F87}">
      <dgm:prSet/>
      <dgm:spPr/>
      <dgm:t>
        <a:bodyPr/>
        <a:lstStyle/>
        <a:p>
          <a:endParaRPr lang="en-US"/>
        </a:p>
      </dgm:t>
    </dgm:pt>
    <dgm:pt modelId="{BB615685-9B97-4764-89D2-4358254A0A30}">
      <dgm:prSet custT="1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4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Multi-Language Support</a:t>
          </a:r>
        </a:p>
      </dgm:t>
    </dgm:pt>
    <dgm:pt modelId="{AD0BE70A-3574-41B3-894A-EA8D91D06B9A}" type="parTrans" cxnId="{D01467FA-5568-44A6-A62F-5C63BA4D71E5}">
      <dgm:prSet/>
      <dgm:spPr/>
      <dgm:t>
        <a:bodyPr/>
        <a:lstStyle/>
        <a:p>
          <a:endParaRPr lang="en-US"/>
        </a:p>
      </dgm:t>
    </dgm:pt>
    <dgm:pt modelId="{70AB8DB9-48DA-4628-94B2-2545BB1F0B73}" type="sibTrans" cxnId="{D01467FA-5568-44A6-A62F-5C63BA4D71E5}">
      <dgm:prSet/>
      <dgm:spPr/>
      <dgm:t>
        <a:bodyPr/>
        <a:lstStyle/>
        <a:p>
          <a:endParaRPr lang="en-US"/>
        </a:p>
      </dgm:t>
    </dgm:pt>
    <dgm:pt modelId="{7644523D-6787-45D7-A91F-4A2FE7D594B4}" type="pres">
      <dgm:prSet presAssocID="{6FBF73B9-9957-43A2-99CD-6AE9B5624F71}" presName="linear" presStyleCnt="0">
        <dgm:presLayoutVars>
          <dgm:animLvl val="lvl"/>
          <dgm:resizeHandles val="exact"/>
        </dgm:presLayoutVars>
      </dgm:prSet>
      <dgm:spPr/>
    </dgm:pt>
    <dgm:pt modelId="{E900C3DA-7B46-41C5-AF66-4428F9E5A737}" type="pres">
      <dgm:prSet presAssocID="{505E4C97-C133-4623-887D-1CE4E9F73A0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188CEDD-1017-4F05-ACAE-F25E168512DF}" type="pres">
      <dgm:prSet presAssocID="{5EE5EE9E-7488-41D9-A169-C0C58F4186A8}" presName="spacer" presStyleCnt="0"/>
      <dgm:spPr/>
    </dgm:pt>
    <dgm:pt modelId="{530E9459-19DD-43C3-9C3E-CFB75E5E13F4}" type="pres">
      <dgm:prSet presAssocID="{86B32F42-A3EF-4449-A21D-EAB8D65A25E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8B64DF6-6628-4A1C-8817-BC2B8A622692}" type="pres">
      <dgm:prSet presAssocID="{C56E2F2B-7032-48C4-B259-DBABE830BD76}" presName="spacer" presStyleCnt="0"/>
      <dgm:spPr/>
    </dgm:pt>
    <dgm:pt modelId="{C7E1B289-0867-4832-949D-1035A6908422}" type="pres">
      <dgm:prSet presAssocID="{A31330F9-CF65-4DFC-8A8C-77764D413C9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CC1E804-3291-405D-9380-AC2A4D817552}" type="pres">
      <dgm:prSet presAssocID="{7EBFA291-E3BC-4E71-8540-9838DA6100D7}" presName="spacer" presStyleCnt="0"/>
      <dgm:spPr/>
    </dgm:pt>
    <dgm:pt modelId="{A2AA95CD-184B-453E-8211-DE1A2C617818}" type="pres">
      <dgm:prSet presAssocID="{BEDB6EBA-2293-4FA0-9B9B-B6B2D2C2FD4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7EBE183-1844-42C2-9AA1-B271B6382E63}" type="pres">
      <dgm:prSet presAssocID="{C3D3504B-2384-40F2-914E-C8DB5BD9027B}" presName="spacer" presStyleCnt="0"/>
      <dgm:spPr/>
    </dgm:pt>
    <dgm:pt modelId="{3D7DC71D-6A4F-42B7-B0EA-9C2C5814CB7C}" type="pres">
      <dgm:prSet presAssocID="{744B53B5-9288-44CF-8830-F4CD57FAA0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CA108A3-8ABB-498C-A686-522425B5E1BC}" type="pres">
      <dgm:prSet presAssocID="{B5C9152A-970B-4836-AF49-2FDD342D5A18}" presName="spacer" presStyleCnt="0"/>
      <dgm:spPr/>
    </dgm:pt>
    <dgm:pt modelId="{3E759974-6B04-4B22-B0A0-8184422966B7}" type="pres">
      <dgm:prSet presAssocID="{4CA78140-6EB4-4B94-A9BF-70C773AE18D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6B7138-1825-4F4D-99BA-FB472F182580}" type="pres">
      <dgm:prSet presAssocID="{FEDCBEED-ABA1-454E-809E-E48FD2D6DE5B}" presName="spacer" presStyleCnt="0"/>
      <dgm:spPr/>
    </dgm:pt>
    <dgm:pt modelId="{2CF3410A-C23D-4403-B519-3F1BE554E180}" type="pres">
      <dgm:prSet presAssocID="{BB615685-9B97-4764-89D2-4358254A0A3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D275F0A-A700-4EC4-BD57-F8984E5951D5}" type="presOf" srcId="{BB615685-9B97-4764-89D2-4358254A0A30}" destId="{2CF3410A-C23D-4403-B519-3F1BE554E180}" srcOrd="0" destOrd="0" presId="urn:microsoft.com/office/officeart/2005/8/layout/vList2"/>
    <dgm:cxn modelId="{D3241A0B-8062-4285-B6A4-4C83672D9F87}" srcId="{6FBF73B9-9957-43A2-99CD-6AE9B5624F71}" destId="{4CA78140-6EB4-4B94-A9BF-70C773AE18D3}" srcOrd="5" destOrd="0" parTransId="{8AB855F2-1585-4DFE-B4F6-A55AFCC6FA1F}" sibTransId="{FEDCBEED-ABA1-454E-809E-E48FD2D6DE5B}"/>
    <dgm:cxn modelId="{E693711E-2059-444F-A94F-A29B4609EC2A}" srcId="{6FBF73B9-9957-43A2-99CD-6AE9B5624F71}" destId="{BEDB6EBA-2293-4FA0-9B9B-B6B2D2C2FD4F}" srcOrd="3" destOrd="0" parTransId="{274213D5-FC81-452C-A4C6-2BE78EC497F4}" sibTransId="{C3D3504B-2384-40F2-914E-C8DB5BD9027B}"/>
    <dgm:cxn modelId="{5191901E-13CC-4CE1-A7A2-0BD3650CB87B}" type="presOf" srcId="{4CA78140-6EB4-4B94-A9BF-70C773AE18D3}" destId="{3E759974-6B04-4B22-B0A0-8184422966B7}" srcOrd="0" destOrd="0" presId="urn:microsoft.com/office/officeart/2005/8/layout/vList2"/>
    <dgm:cxn modelId="{673EB51E-A264-4D4D-AAE2-4C97EE5855D7}" type="presOf" srcId="{744B53B5-9288-44CF-8830-F4CD57FAA0AC}" destId="{3D7DC71D-6A4F-42B7-B0EA-9C2C5814CB7C}" srcOrd="0" destOrd="0" presId="urn:microsoft.com/office/officeart/2005/8/layout/vList2"/>
    <dgm:cxn modelId="{878C116B-F426-470F-A420-8E8A288F4D85}" type="presOf" srcId="{BEDB6EBA-2293-4FA0-9B9B-B6B2D2C2FD4F}" destId="{A2AA95CD-184B-453E-8211-DE1A2C617818}" srcOrd="0" destOrd="0" presId="urn:microsoft.com/office/officeart/2005/8/layout/vList2"/>
    <dgm:cxn modelId="{5CFAB66D-71F9-4900-8A98-1FDD90650356}" type="presOf" srcId="{86B32F42-A3EF-4449-A21D-EAB8D65A25E2}" destId="{530E9459-19DD-43C3-9C3E-CFB75E5E13F4}" srcOrd="0" destOrd="0" presId="urn:microsoft.com/office/officeart/2005/8/layout/vList2"/>
    <dgm:cxn modelId="{D16EDC88-D05F-4024-9899-52BFAD705F86}" srcId="{6FBF73B9-9957-43A2-99CD-6AE9B5624F71}" destId="{505E4C97-C133-4623-887D-1CE4E9F73A0E}" srcOrd="0" destOrd="0" parTransId="{3E31B371-B120-4A11-A2B7-317774170ED4}" sibTransId="{5EE5EE9E-7488-41D9-A169-C0C58F4186A8}"/>
    <dgm:cxn modelId="{F9FB248A-F254-4A20-A205-11C513A24E3F}" srcId="{6FBF73B9-9957-43A2-99CD-6AE9B5624F71}" destId="{744B53B5-9288-44CF-8830-F4CD57FAA0AC}" srcOrd="4" destOrd="0" parTransId="{7EBC32CB-AA68-4817-AD90-8642DAC749A8}" sibTransId="{B5C9152A-970B-4836-AF49-2FDD342D5A18}"/>
    <dgm:cxn modelId="{1384F390-1BEC-492C-974E-A8FD01E675EC}" type="presOf" srcId="{505E4C97-C133-4623-887D-1CE4E9F73A0E}" destId="{E900C3DA-7B46-41C5-AF66-4428F9E5A737}" srcOrd="0" destOrd="0" presId="urn:microsoft.com/office/officeart/2005/8/layout/vList2"/>
    <dgm:cxn modelId="{A678D49B-60AD-4968-8E98-B85A502D2EF7}" type="presOf" srcId="{6FBF73B9-9957-43A2-99CD-6AE9B5624F71}" destId="{7644523D-6787-45D7-A91F-4A2FE7D594B4}" srcOrd="0" destOrd="0" presId="urn:microsoft.com/office/officeart/2005/8/layout/vList2"/>
    <dgm:cxn modelId="{912C6FB3-0A05-466D-91B5-B441B0286F76}" srcId="{6FBF73B9-9957-43A2-99CD-6AE9B5624F71}" destId="{A31330F9-CF65-4DFC-8A8C-77764D413C97}" srcOrd="2" destOrd="0" parTransId="{44711A26-3DAB-4BD0-A1CA-6BF24C6C2062}" sibTransId="{7EBFA291-E3BC-4E71-8540-9838DA6100D7}"/>
    <dgm:cxn modelId="{31A6E9D8-5A3F-43B1-B0D0-1104F80328F2}" srcId="{6FBF73B9-9957-43A2-99CD-6AE9B5624F71}" destId="{86B32F42-A3EF-4449-A21D-EAB8D65A25E2}" srcOrd="1" destOrd="0" parTransId="{3CF4933A-809E-445A-B90A-CD7213226341}" sibTransId="{C56E2F2B-7032-48C4-B259-DBABE830BD76}"/>
    <dgm:cxn modelId="{D01467FA-5568-44A6-A62F-5C63BA4D71E5}" srcId="{6FBF73B9-9957-43A2-99CD-6AE9B5624F71}" destId="{BB615685-9B97-4764-89D2-4358254A0A30}" srcOrd="6" destOrd="0" parTransId="{AD0BE70A-3574-41B3-894A-EA8D91D06B9A}" sibTransId="{70AB8DB9-48DA-4628-94B2-2545BB1F0B73}"/>
    <dgm:cxn modelId="{28C008FE-C8B5-445D-AE69-1EBE93CBEF4A}" type="presOf" srcId="{A31330F9-CF65-4DFC-8A8C-77764D413C97}" destId="{C7E1B289-0867-4832-949D-1035A6908422}" srcOrd="0" destOrd="0" presId="urn:microsoft.com/office/officeart/2005/8/layout/vList2"/>
    <dgm:cxn modelId="{F4FB8074-43E4-41E1-9940-728A9176AFEF}" type="presParOf" srcId="{7644523D-6787-45D7-A91F-4A2FE7D594B4}" destId="{E900C3DA-7B46-41C5-AF66-4428F9E5A737}" srcOrd="0" destOrd="0" presId="urn:microsoft.com/office/officeart/2005/8/layout/vList2"/>
    <dgm:cxn modelId="{0E4A3F05-AFAA-40E7-8C94-11A2A7768848}" type="presParOf" srcId="{7644523D-6787-45D7-A91F-4A2FE7D594B4}" destId="{B188CEDD-1017-4F05-ACAE-F25E168512DF}" srcOrd="1" destOrd="0" presId="urn:microsoft.com/office/officeart/2005/8/layout/vList2"/>
    <dgm:cxn modelId="{A1D3712D-9FF9-4FCD-B45C-B43D6C0E08C4}" type="presParOf" srcId="{7644523D-6787-45D7-A91F-4A2FE7D594B4}" destId="{530E9459-19DD-43C3-9C3E-CFB75E5E13F4}" srcOrd="2" destOrd="0" presId="urn:microsoft.com/office/officeart/2005/8/layout/vList2"/>
    <dgm:cxn modelId="{744F0F83-5FB4-4056-8A05-B7951B902C2A}" type="presParOf" srcId="{7644523D-6787-45D7-A91F-4A2FE7D594B4}" destId="{C8B64DF6-6628-4A1C-8817-BC2B8A622692}" srcOrd="3" destOrd="0" presId="urn:microsoft.com/office/officeart/2005/8/layout/vList2"/>
    <dgm:cxn modelId="{E4761F42-FA5C-404C-8630-0A59FD751062}" type="presParOf" srcId="{7644523D-6787-45D7-A91F-4A2FE7D594B4}" destId="{C7E1B289-0867-4832-949D-1035A6908422}" srcOrd="4" destOrd="0" presId="urn:microsoft.com/office/officeart/2005/8/layout/vList2"/>
    <dgm:cxn modelId="{AE2C9288-332D-419D-A637-1D73EE08E778}" type="presParOf" srcId="{7644523D-6787-45D7-A91F-4A2FE7D594B4}" destId="{7CC1E804-3291-405D-9380-AC2A4D817552}" srcOrd="5" destOrd="0" presId="urn:microsoft.com/office/officeart/2005/8/layout/vList2"/>
    <dgm:cxn modelId="{A8C21718-5E51-487C-AA46-22823A875F06}" type="presParOf" srcId="{7644523D-6787-45D7-A91F-4A2FE7D594B4}" destId="{A2AA95CD-184B-453E-8211-DE1A2C617818}" srcOrd="6" destOrd="0" presId="urn:microsoft.com/office/officeart/2005/8/layout/vList2"/>
    <dgm:cxn modelId="{77ED32F8-655C-4657-8FF8-3B98F517BB90}" type="presParOf" srcId="{7644523D-6787-45D7-A91F-4A2FE7D594B4}" destId="{D7EBE183-1844-42C2-9AA1-B271B6382E63}" srcOrd="7" destOrd="0" presId="urn:microsoft.com/office/officeart/2005/8/layout/vList2"/>
    <dgm:cxn modelId="{674C7058-8BA7-4B0D-A720-CD8E252C308A}" type="presParOf" srcId="{7644523D-6787-45D7-A91F-4A2FE7D594B4}" destId="{3D7DC71D-6A4F-42B7-B0EA-9C2C5814CB7C}" srcOrd="8" destOrd="0" presId="urn:microsoft.com/office/officeart/2005/8/layout/vList2"/>
    <dgm:cxn modelId="{A6B79194-E00E-47A3-AC63-82D362182199}" type="presParOf" srcId="{7644523D-6787-45D7-A91F-4A2FE7D594B4}" destId="{FCA108A3-8ABB-498C-A686-522425B5E1BC}" srcOrd="9" destOrd="0" presId="urn:microsoft.com/office/officeart/2005/8/layout/vList2"/>
    <dgm:cxn modelId="{7D22F92F-5D6B-44FC-92B7-A88D8FFF6DBA}" type="presParOf" srcId="{7644523D-6787-45D7-A91F-4A2FE7D594B4}" destId="{3E759974-6B04-4B22-B0A0-8184422966B7}" srcOrd="10" destOrd="0" presId="urn:microsoft.com/office/officeart/2005/8/layout/vList2"/>
    <dgm:cxn modelId="{28CE9529-2E31-45AA-A374-809DE3864EE0}" type="presParOf" srcId="{7644523D-6787-45D7-A91F-4A2FE7D594B4}" destId="{D66B7138-1825-4F4D-99BA-FB472F182580}" srcOrd="11" destOrd="0" presId="urn:microsoft.com/office/officeart/2005/8/layout/vList2"/>
    <dgm:cxn modelId="{9AB9285E-B92D-44BA-8F1E-7BF4DA135C66}" type="presParOf" srcId="{7644523D-6787-45D7-A91F-4A2FE7D594B4}" destId="{2CF3410A-C23D-4403-B519-3F1BE554E18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4FDC22A-57DA-4B8B-993F-5D79ED716D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03020-25EA-45EE-94DE-484E0EED008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72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7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C2643A-7A62-4F7C-B5B2-45E8EA1ECD4F}" type="parTrans" cxnId="{6EC5C64E-3794-4F0D-83A7-2E95708AD503}">
      <dgm:prSet/>
      <dgm:spPr/>
      <dgm:t>
        <a:bodyPr/>
        <a:lstStyle/>
        <a:p>
          <a:endParaRPr lang="en-US"/>
        </a:p>
      </dgm:t>
    </dgm:pt>
    <dgm:pt modelId="{D99C1C8A-DA80-4E4E-A869-00E24BC4800B}" type="sibTrans" cxnId="{6EC5C64E-3794-4F0D-83A7-2E95708AD503}">
      <dgm:prSet/>
      <dgm:spPr/>
      <dgm:t>
        <a:bodyPr/>
        <a:lstStyle/>
        <a:p>
          <a:endParaRPr lang="en-US"/>
        </a:p>
      </dgm:t>
    </dgm:pt>
    <dgm:pt modelId="{B5612DF8-A75B-45C7-A605-03D0D22011EC}" type="pres">
      <dgm:prSet presAssocID="{14FDC22A-57DA-4B8B-993F-5D79ED716D6F}" presName="linear" presStyleCnt="0">
        <dgm:presLayoutVars>
          <dgm:animLvl val="lvl"/>
          <dgm:resizeHandles val="exact"/>
        </dgm:presLayoutVars>
      </dgm:prSet>
      <dgm:spPr/>
    </dgm:pt>
    <dgm:pt modelId="{0EDFF0AD-D248-4448-BC32-29C9655FDE4A}" type="pres">
      <dgm:prSet presAssocID="{31803020-25EA-45EE-94DE-484E0EED008F}" presName="parentText" presStyleLbl="node1" presStyleIdx="0" presStyleCnt="1" custLinFactNeighborX="-191">
        <dgm:presLayoutVars>
          <dgm:chMax val="0"/>
          <dgm:bulletEnabled val="1"/>
        </dgm:presLayoutVars>
      </dgm:prSet>
      <dgm:spPr/>
    </dgm:pt>
  </dgm:ptLst>
  <dgm:cxnLst>
    <dgm:cxn modelId="{8E60C73D-A253-4EE1-943E-C61CDD800575}" type="presOf" srcId="{31803020-25EA-45EE-94DE-484E0EED008F}" destId="{0EDFF0AD-D248-4448-BC32-29C9655FDE4A}" srcOrd="0" destOrd="0" presId="urn:microsoft.com/office/officeart/2005/8/layout/vList2"/>
    <dgm:cxn modelId="{6EC5C64E-3794-4F0D-83A7-2E95708AD503}" srcId="{14FDC22A-57DA-4B8B-993F-5D79ED716D6F}" destId="{31803020-25EA-45EE-94DE-484E0EED008F}" srcOrd="0" destOrd="0" parTransId="{F5C2643A-7A62-4F7C-B5B2-45E8EA1ECD4F}" sibTransId="{D99C1C8A-DA80-4E4E-A869-00E24BC4800B}"/>
    <dgm:cxn modelId="{051C3398-4B0B-4A1B-97AF-5110A932B770}" type="presOf" srcId="{14FDC22A-57DA-4B8B-993F-5D79ED716D6F}" destId="{B5612DF8-A75B-45C7-A605-03D0D22011EC}" srcOrd="0" destOrd="0" presId="urn:microsoft.com/office/officeart/2005/8/layout/vList2"/>
    <dgm:cxn modelId="{E9D79141-5C1F-45F1-A159-4DE09278F5C1}" type="presParOf" srcId="{B5612DF8-A75B-45C7-A605-03D0D22011EC}" destId="{0EDFF0AD-D248-4448-BC32-29C9655FDE4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F09A673-9B4D-4DD9-AAA0-8284BBA7A2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4C0E87-BA25-431F-A00D-1DAF392D44A8}">
      <dgm:prSet custT="1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3200" b="0" i="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Simplifies cafeteria management</a:t>
          </a:r>
          <a:endParaRPr lang="en-US" sz="3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51FA30-E41B-459F-938C-0E732FCF9B01}" type="parTrans" cxnId="{8D06D499-5EAE-4890-B569-89C76BBA4812}">
      <dgm:prSet/>
      <dgm:spPr/>
      <dgm:t>
        <a:bodyPr/>
        <a:lstStyle/>
        <a:p>
          <a:endParaRPr lang="en-US"/>
        </a:p>
      </dgm:t>
    </dgm:pt>
    <dgm:pt modelId="{1D95C909-C0D1-4825-94D4-1AFA395FF2B6}" type="sibTrans" cxnId="{8D06D499-5EAE-4890-B569-89C76BBA4812}">
      <dgm:prSet/>
      <dgm:spPr/>
      <dgm:t>
        <a:bodyPr/>
        <a:lstStyle/>
        <a:p>
          <a:endParaRPr lang="en-US"/>
        </a:p>
      </dgm:t>
    </dgm:pt>
    <dgm:pt modelId="{8B9588D6-F8B7-4B59-A589-BB8830D1ECDE}">
      <dgm:prSet custT="1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3200" b="0" i="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&amp; responsive system</a:t>
          </a:r>
          <a:endParaRPr lang="en-US" sz="3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C81AD-AF8B-4D82-A2D5-032B0CDB05C6}" type="parTrans" cxnId="{6AC78945-FEC2-4A3D-ACCE-15AECFDF9427}">
      <dgm:prSet/>
      <dgm:spPr/>
      <dgm:t>
        <a:bodyPr/>
        <a:lstStyle/>
        <a:p>
          <a:endParaRPr lang="en-US"/>
        </a:p>
      </dgm:t>
    </dgm:pt>
    <dgm:pt modelId="{81DEE4E8-CC65-4CD6-AECA-950833488482}" type="sibTrans" cxnId="{6AC78945-FEC2-4A3D-ACCE-15AECFDF9427}">
      <dgm:prSet/>
      <dgm:spPr/>
      <dgm:t>
        <a:bodyPr/>
        <a:lstStyle/>
        <a:p>
          <a:endParaRPr lang="en-US"/>
        </a:p>
      </dgm:t>
    </dgm:pt>
    <dgm:pt modelId="{B2E7BF2C-223B-404D-B181-3456BEFCBB00}">
      <dgm:prSet custT="1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3200" b="0" i="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Scalable and user-friendly</a:t>
          </a:r>
          <a:endParaRPr lang="en-US" sz="3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078D58-7D38-4894-82D5-B1D3DB0AC580}" type="parTrans" cxnId="{73576EA3-1C92-4A48-942F-733A572976A2}">
      <dgm:prSet/>
      <dgm:spPr/>
      <dgm:t>
        <a:bodyPr/>
        <a:lstStyle/>
        <a:p>
          <a:endParaRPr lang="en-US"/>
        </a:p>
      </dgm:t>
    </dgm:pt>
    <dgm:pt modelId="{7C20AB93-0056-4E5C-B511-2AD94A2A1C82}" type="sibTrans" cxnId="{73576EA3-1C92-4A48-942F-733A572976A2}">
      <dgm:prSet/>
      <dgm:spPr/>
      <dgm:t>
        <a:bodyPr/>
        <a:lstStyle/>
        <a:p>
          <a:endParaRPr lang="en-US"/>
        </a:p>
      </dgm:t>
    </dgm:pt>
    <dgm:pt modelId="{7AA339C1-264F-4E83-B455-BB0CC311D37C}">
      <dgm:prSet custT="1"/>
      <dgm:spPr>
        <a:noFill/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3200" b="0" i="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Demonstrates modern web development</a:t>
          </a:r>
          <a:endParaRPr lang="en-US" sz="3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B37DC1-345D-4438-ADA3-C9C8460D453C}" type="parTrans" cxnId="{D1BF742A-494F-4817-A0F9-09954B734DF8}">
      <dgm:prSet/>
      <dgm:spPr/>
      <dgm:t>
        <a:bodyPr/>
        <a:lstStyle/>
        <a:p>
          <a:endParaRPr lang="en-US"/>
        </a:p>
      </dgm:t>
    </dgm:pt>
    <dgm:pt modelId="{A4B1A3A0-5D9E-481E-BAAC-B0098D802EC4}" type="sibTrans" cxnId="{D1BF742A-494F-4817-A0F9-09954B734DF8}">
      <dgm:prSet/>
      <dgm:spPr/>
      <dgm:t>
        <a:bodyPr/>
        <a:lstStyle/>
        <a:p>
          <a:endParaRPr lang="en-US"/>
        </a:p>
      </dgm:t>
    </dgm:pt>
    <dgm:pt modelId="{2A46D513-1336-40BA-90FC-8A08FA6FB7B8}" type="pres">
      <dgm:prSet presAssocID="{8F09A673-9B4D-4DD9-AAA0-8284BBA7A260}" presName="linear" presStyleCnt="0">
        <dgm:presLayoutVars>
          <dgm:animLvl val="lvl"/>
          <dgm:resizeHandles val="exact"/>
        </dgm:presLayoutVars>
      </dgm:prSet>
      <dgm:spPr/>
    </dgm:pt>
    <dgm:pt modelId="{961AD188-C377-4E83-A0D0-514B74348463}" type="pres">
      <dgm:prSet presAssocID="{324C0E87-BA25-431F-A00D-1DAF392D44A8}" presName="parentText" presStyleLbl="node1" presStyleIdx="0" presStyleCnt="4" custLinFactNeighborX="197">
        <dgm:presLayoutVars>
          <dgm:chMax val="0"/>
          <dgm:bulletEnabled val="1"/>
        </dgm:presLayoutVars>
      </dgm:prSet>
      <dgm:spPr/>
    </dgm:pt>
    <dgm:pt modelId="{619A989D-81AA-4857-BC53-FC545B8C3A5E}" type="pres">
      <dgm:prSet presAssocID="{1D95C909-C0D1-4825-94D4-1AFA395FF2B6}" presName="spacer" presStyleCnt="0"/>
      <dgm:spPr/>
    </dgm:pt>
    <dgm:pt modelId="{0F86F2EA-CAC0-4BA5-B45C-AC5326B80789}" type="pres">
      <dgm:prSet presAssocID="{8B9588D6-F8B7-4B59-A589-BB8830D1ECDE}" presName="parentText" presStyleLbl="node1" presStyleIdx="1" presStyleCnt="4" custLinFactNeighborX="197">
        <dgm:presLayoutVars>
          <dgm:chMax val="0"/>
          <dgm:bulletEnabled val="1"/>
        </dgm:presLayoutVars>
      </dgm:prSet>
      <dgm:spPr/>
    </dgm:pt>
    <dgm:pt modelId="{BD8FB635-224A-45D3-BEA9-AF5C718E2B8F}" type="pres">
      <dgm:prSet presAssocID="{81DEE4E8-CC65-4CD6-AECA-950833488482}" presName="spacer" presStyleCnt="0"/>
      <dgm:spPr/>
    </dgm:pt>
    <dgm:pt modelId="{4DB4676B-21DC-4894-95C4-A210434D700E}" type="pres">
      <dgm:prSet presAssocID="{B2E7BF2C-223B-404D-B181-3456BEFCBB00}" presName="parentText" presStyleLbl="node1" presStyleIdx="2" presStyleCnt="4" custLinFactNeighborX="197">
        <dgm:presLayoutVars>
          <dgm:chMax val="0"/>
          <dgm:bulletEnabled val="1"/>
        </dgm:presLayoutVars>
      </dgm:prSet>
      <dgm:spPr/>
    </dgm:pt>
    <dgm:pt modelId="{BEBA1FB2-0E99-4943-B987-DAF2197F5620}" type="pres">
      <dgm:prSet presAssocID="{7C20AB93-0056-4E5C-B511-2AD94A2A1C82}" presName="spacer" presStyleCnt="0"/>
      <dgm:spPr/>
    </dgm:pt>
    <dgm:pt modelId="{4AEDCDAA-9582-4E31-9018-40B3776D145D}" type="pres">
      <dgm:prSet presAssocID="{7AA339C1-264F-4E83-B455-BB0CC311D37C}" presName="parentText" presStyleLbl="node1" presStyleIdx="3" presStyleCnt="4" custLinFactNeighborX="197">
        <dgm:presLayoutVars>
          <dgm:chMax val="0"/>
          <dgm:bulletEnabled val="1"/>
        </dgm:presLayoutVars>
      </dgm:prSet>
      <dgm:spPr/>
    </dgm:pt>
  </dgm:ptLst>
  <dgm:cxnLst>
    <dgm:cxn modelId="{143C9724-70E4-4FE9-AF54-69DE827B0E27}" type="presOf" srcId="{324C0E87-BA25-431F-A00D-1DAF392D44A8}" destId="{961AD188-C377-4E83-A0D0-514B74348463}" srcOrd="0" destOrd="0" presId="urn:microsoft.com/office/officeart/2005/8/layout/vList2"/>
    <dgm:cxn modelId="{D1BF742A-494F-4817-A0F9-09954B734DF8}" srcId="{8F09A673-9B4D-4DD9-AAA0-8284BBA7A260}" destId="{7AA339C1-264F-4E83-B455-BB0CC311D37C}" srcOrd="3" destOrd="0" parTransId="{66B37DC1-345D-4438-ADA3-C9C8460D453C}" sibTransId="{A4B1A3A0-5D9E-481E-BAAC-B0098D802EC4}"/>
    <dgm:cxn modelId="{9FEF1445-724B-4D53-A390-5E78CE83A212}" type="presOf" srcId="{8B9588D6-F8B7-4B59-A589-BB8830D1ECDE}" destId="{0F86F2EA-CAC0-4BA5-B45C-AC5326B80789}" srcOrd="0" destOrd="0" presId="urn:microsoft.com/office/officeart/2005/8/layout/vList2"/>
    <dgm:cxn modelId="{6AC78945-FEC2-4A3D-ACCE-15AECFDF9427}" srcId="{8F09A673-9B4D-4DD9-AAA0-8284BBA7A260}" destId="{8B9588D6-F8B7-4B59-A589-BB8830D1ECDE}" srcOrd="1" destOrd="0" parTransId="{3F3C81AD-AF8B-4D82-A2D5-032B0CDB05C6}" sibTransId="{81DEE4E8-CC65-4CD6-AECA-950833488482}"/>
    <dgm:cxn modelId="{8D06D499-5EAE-4890-B569-89C76BBA4812}" srcId="{8F09A673-9B4D-4DD9-AAA0-8284BBA7A260}" destId="{324C0E87-BA25-431F-A00D-1DAF392D44A8}" srcOrd="0" destOrd="0" parTransId="{3251FA30-E41B-459F-938C-0E732FCF9B01}" sibTransId="{1D95C909-C0D1-4825-94D4-1AFA395FF2B6}"/>
    <dgm:cxn modelId="{1DA6719C-9298-48E3-AEAF-E942E75A2AE0}" type="presOf" srcId="{7AA339C1-264F-4E83-B455-BB0CC311D37C}" destId="{4AEDCDAA-9582-4E31-9018-40B3776D145D}" srcOrd="0" destOrd="0" presId="urn:microsoft.com/office/officeart/2005/8/layout/vList2"/>
    <dgm:cxn modelId="{73576EA3-1C92-4A48-942F-733A572976A2}" srcId="{8F09A673-9B4D-4DD9-AAA0-8284BBA7A260}" destId="{B2E7BF2C-223B-404D-B181-3456BEFCBB00}" srcOrd="2" destOrd="0" parTransId="{08078D58-7D38-4894-82D5-B1D3DB0AC580}" sibTransId="{7C20AB93-0056-4E5C-B511-2AD94A2A1C82}"/>
    <dgm:cxn modelId="{573F3BF4-A107-410D-8436-8968B71E3FE6}" type="presOf" srcId="{8F09A673-9B4D-4DD9-AAA0-8284BBA7A260}" destId="{2A46D513-1336-40BA-90FC-8A08FA6FB7B8}" srcOrd="0" destOrd="0" presId="urn:microsoft.com/office/officeart/2005/8/layout/vList2"/>
    <dgm:cxn modelId="{C3E16DFD-FDD9-48EB-9106-498C2D2E2D23}" type="presOf" srcId="{B2E7BF2C-223B-404D-B181-3456BEFCBB00}" destId="{4DB4676B-21DC-4894-95C4-A210434D700E}" srcOrd="0" destOrd="0" presId="urn:microsoft.com/office/officeart/2005/8/layout/vList2"/>
    <dgm:cxn modelId="{70E69500-C262-421D-99A0-3B64BAAC93F4}" type="presParOf" srcId="{2A46D513-1336-40BA-90FC-8A08FA6FB7B8}" destId="{961AD188-C377-4E83-A0D0-514B74348463}" srcOrd="0" destOrd="0" presId="urn:microsoft.com/office/officeart/2005/8/layout/vList2"/>
    <dgm:cxn modelId="{D7C2B6C0-439C-4867-9C2F-032DBD9B6205}" type="presParOf" srcId="{2A46D513-1336-40BA-90FC-8A08FA6FB7B8}" destId="{619A989D-81AA-4857-BC53-FC545B8C3A5E}" srcOrd="1" destOrd="0" presId="urn:microsoft.com/office/officeart/2005/8/layout/vList2"/>
    <dgm:cxn modelId="{99FCC4F1-F4A4-484D-B260-13E20867E39B}" type="presParOf" srcId="{2A46D513-1336-40BA-90FC-8A08FA6FB7B8}" destId="{0F86F2EA-CAC0-4BA5-B45C-AC5326B80789}" srcOrd="2" destOrd="0" presId="urn:microsoft.com/office/officeart/2005/8/layout/vList2"/>
    <dgm:cxn modelId="{928147CB-EA98-498D-83CC-0BCE632EAF0F}" type="presParOf" srcId="{2A46D513-1336-40BA-90FC-8A08FA6FB7B8}" destId="{BD8FB635-224A-45D3-BEA9-AF5C718E2B8F}" srcOrd="3" destOrd="0" presId="urn:microsoft.com/office/officeart/2005/8/layout/vList2"/>
    <dgm:cxn modelId="{11CE0344-7068-404C-890F-53CDF7B468D8}" type="presParOf" srcId="{2A46D513-1336-40BA-90FC-8A08FA6FB7B8}" destId="{4DB4676B-21DC-4894-95C4-A210434D700E}" srcOrd="4" destOrd="0" presId="urn:microsoft.com/office/officeart/2005/8/layout/vList2"/>
    <dgm:cxn modelId="{7894BCF4-081B-423F-922E-251CEF05360A}" type="presParOf" srcId="{2A46D513-1336-40BA-90FC-8A08FA6FB7B8}" destId="{BEBA1FB2-0E99-4943-B987-DAF2197F5620}" srcOrd="5" destOrd="0" presId="urn:microsoft.com/office/officeart/2005/8/layout/vList2"/>
    <dgm:cxn modelId="{2526BBA6-2E48-49A9-BFE4-36DA4E960916}" type="presParOf" srcId="{2A46D513-1336-40BA-90FC-8A08FA6FB7B8}" destId="{4AEDCDAA-9582-4E31-9018-40B3776D14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80994-C557-4937-BF76-3B88D1FFDED9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1A6A5E7E-715B-4AC2-BDF5-C9FBB1DBF534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Attained Objectives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8F85FF-C5AA-4522-B16D-A3254813CBCE}" type="parTrans" cxnId="{539EC4E6-7659-4450-8939-7A55F074BDD6}">
      <dgm:prSet/>
      <dgm:spPr/>
      <dgm:t>
        <a:bodyPr/>
        <a:lstStyle/>
        <a:p>
          <a:pPr algn="ctr"/>
          <a:endParaRPr lang="en-US"/>
        </a:p>
      </dgm:t>
    </dgm:pt>
    <dgm:pt modelId="{43F23B4D-E1FF-4414-8598-074C5FB42B75}" type="sibTrans" cxnId="{539EC4E6-7659-4450-8939-7A55F074BDD6}">
      <dgm:prSet/>
      <dgm:spPr/>
      <dgm:t>
        <a:bodyPr/>
        <a:lstStyle/>
        <a:p>
          <a:pPr algn="ctr"/>
          <a:endParaRPr lang="en-US"/>
        </a:p>
      </dgm:t>
    </dgm:pt>
    <dgm:pt modelId="{9EB03802-5A4E-49BB-AC23-1F53AF9C28EE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Target Customers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973276-45CC-4102-BB0B-E1414735E581}" type="parTrans" cxnId="{EC47E632-FC2C-4056-A923-5B16FFB75BE9}">
      <dgm:prSet/>
      <dgm:spPr/>
      <dgm:t>
        <a:bodyPr/>
        <a:lstStyle/>
        <a:p>
          <a:pPr algn="ctr"/>
          <a:endParaRPr lang="en-US"/>
        </a:p>
      </dgm:t>
    </dgm:pt>
    <dgm:pt modelId="{15BF1203-3EF8-4291-9EC9-83EA7944539F}" type="sibTrans" cxnId="{EC47E632-FC2C-4056-A923-5B16FFB75BE9}">
      <dgm:prSet/>
      <dgm:spPr/>
      <dgm:t>
        <a:bodyPr/>
        <a:lstStyle/>
        <a:p>
          <a:pPr algn="ctr"/>
          <a:endParaRPr lang="en-US"/>
        </a:p>
      </dgm:t>
    </dgm:pt>
    <dgm:pt modelId="{AF163F56-4D05-4FDF-8D24-C92105061C09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Screenshots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2D6AE2-C4F3-446D-AC03-3050DA3BED2A}" type="parTrans" cxnId="{84351AF6-88CC-4F97-9C98-7F27C8168D10}">
      <dgm:prSet/>
      <dgm:spPr/>
      <dgm:t>
        <a:bodyPr/>
        <a:lstStyle/>
        <a:p>
          <a:pPr algn="ctr"/>
          <a:endParaRPr lang="en-US"/>
        </a:p>
      </dgm:t>
    </dgm:pt>
    <dgm:pt modelId="{36D445EB-742E-414E-B140-9E4DA2B25F61}" type="sibTrans" cxnId="{84351AF6-88CC-4F97-9C98-7F27C8168D10}">
      <dgm:prSet/>
      <dgm:spPr/>
      <dgm:t>
        <a:bodyPr/>
        <a:lstStyle/>
        <a:p>
          <a:pPr algn="ctr"/>
          <a:endParaRPr lang="en-US"/>
        </a:p>
      </dgm:t>
    </dgm:pt>
    <dgm:pt modelId="{92EF31CD-7D77-4DE4-A433-BF3BC7CFCCC7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Video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9B23D-A01C-4E19-B52F-F2B1AB9F01E0}" type="parTrans" cxnId="{3E3A6BB4-CC23-43C8-98B0-721DE7A224EE}">
      <dgm:prSet/>
      <dgm:spPr/>
      <dgm:t>
        <a:bodyPr/>
        <a:lstStyle/>
        <a:p>
          <a:endParaRPr lang="en-US"/>
        </a:p>
      </dgm:t>
    </dgm:pt>
    <dgm:pt modelId="{2857313F-7FF8-4EBD-91C8-91EEEDB27167}" type="sibTrans" cxnId="{3E3A6BB4-CC23-43C8-98B0-721DE7A224EE}">
      <dgm:prSet/>
      <dgm:spPr/>
      <dgm:t>
        <a:bodyPr/>
        <a:lstStyle/>
        <a:p>
          <a:endParaRPr lang="en-US"/>
        </a:p>
      </dgm:t>
    </dgm:pt>
    <dgm:pt modelId="{98862CEF-A91E-41AB-97DD-E4F7AF9A439C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5DA1BE-BAA0-4B9B-8AE7-DC28FC2C17BE}" type="parTrans" cxnId="{6EB468E6-BBB2-4F7A-AE92-EF2ABE2D5304}">
      <dgm:prSet/>
      <dgm:spPr/>
      <dgm:t>
        <a:bodyPr/>
        <a:lstStyle/>
        <a:p>
          <a:endParaRPr lang="en-US"/>
        </a:p>
      </dgm:t>
    </dgm:pt>
    <dgm:pt modelId="{76E2CFC0-3A5D-471C-9A2A-2F07228AFE43}" type="sibTrans" cxnId="{6EB468E6-BBB2-4F7A-AE92-EF2ABE2D5304}">
      <dgm:prSet/>
      <dgm:spPr/>
      <dgm:t>
        <a:bodyPr/>
        <a:lstStyle/>
        <a:p>
          <a:endParaRPr lang="en-US"/>
        </a:p>
      </dgm:t>
    </dgm:pt>
    <dgm:pt modelId="{B9AE9BC6-AA5A-4488-903F-E95BB0029635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3ABACE-00AC-43C5-8C23-6C7B608178C5}" type="parTrans" cxnId="{89C46037-7985-4B0E-8C9E-CA3CEC77756E}">
      <dgm:prSet/>
      <dgm:spPr/>
      <dgm:t>
        <a:bodyPr/>
        <a:lstStyle/>
        <a:p>
          <a:endParaRPr lang="en-US"/>
        </a:p>
      </dgm:t>
    </dgm:pt>
    <dgm:pt modelId="{BCA950E2-494F-47A0-9B6E-870E827EEC18}" type="sibTrans" cxnId="{89C46037-7985-4B0E-8C9E-CA3CEC77756E}">
      <dgm:prSet/>
      <dgm:spPr/>
      <dgm:t>
        <a:bodyPr/>
        <a:lstStyle/>
        <a:p>
          <a:endParaRPr lang="en-US"/>
        </a:p>
      </dgm:t>
    </dgm:pt>
    <dgm:pt modelId="{6D0E54C5-710E-40E6-A97D-8383CF81B34E}">
      <dgm:prSet/>
      <dgm:spPr>
        <a:solidFill>
          <a:srgbClr val="0000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FD5801-CC96-4ED6-86A1-23A8A67FAC34}" type="parTrans" cxnId="{D16BA4A1-284B-408A-911C-4D8A49CEC344}">
      <dgm:prSet/>
      <dgm:spPr/>
      <dgm:t>
        <a:bodyPr/>
        <a:lstStyle/>
        <a:p>
          <a:endParaRPr lang="en-US"/>
        </a:p>
      </dgm:t>
    </dgm:pt>
    <dgm:pt modelId="{667DB84F-E4C6-4FB2-9693-F98C783C125A}" type="sibTrans" cxnId="{D16BA4A1-284B-408A-911C-4D8A49CEC344}">
      <dgm:prSet/>
      <dgm:spPr/>
      <dgm:t>
        <a:bodyPr/>
        <a:lstStyle/>
        <a:p>
          <a:endParaRPr lang="en-US"/>
        </a:p>
      </dgm:t>
    </dgm:pt>
    <dgm:pt modelId="{21D7FC82-E40D-40FB-AD62-BEE2AABE107A}" type="pres">
      <dgm:prSet presAssocID="{B6480994-C557-4937-BF76-3B88D1FFDED9}" presName="linear" presStyleCnt="0">
        <dgm:presLayoutVars>
          <dgm:animLvl val="lvl"/>
          <dgm:resizeHandles val="exact"/>
        </dgm:presLayoutVars>
      </dgm:prSet>
      <dgm:spPr/>
    </dgm:pt>
    <dgm:pt modelId="{0D2CF5A0-393A-4B24-B4C8-BADE6B0ADFB4}" type="pres">
      <dgm:prSet presAssocID="{1A6A5E7E-715B-4AC2-BDF5-C9FBB1DBF53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5A0E1EB-6591-4A14-8616-038DB8468F83}" type="pres">
      <dgm:prSet presAssocID="{43F23B4D-E1FF-4414-8598-074C5FB42B75}" presName="spacer" presStyleCnt="0"/>
      <dgm:spPr/>
    </dgm:pt>
    <dgm:pt modelId="{62DA7EC8-84A1-4D68-8716-1E69B9D8B3DC}" type="pres">
      <dgm:prSet presAssocID="{9EB03802-5A4E-49BB-AC23-1F53AF9C28E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B740069-E7D8-4071-A061-BE1EB2029BC1}" type="pres">
      <dgm:prSet presAssocID="{15BF1203-3EF8-4291-9EC9-83EA7944539F}" presName="spacer" presStyleCnt="0"/>
      <dgm:spPr/>
    </dgm:pt>
    <dgm:pt modelId="{0FAE3163-584A-4361-A222-2B80E1BF504C}" type="pres">
      <dgm:prSet presAssocID="{AF163F56-4D05-4FDF-8D24-C92105061C0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B7436D5-3474-4912-8F66-D2D096B3F2B1}" type="pres">
      <dgm:prSet presAssocID="{36D445EB-742E-414E-B140-9E4DA2B25F61}" presName="spacer" presStyleCnt="0"/>
      <dgm:spPr/>
    </dgm:pt>
    <dgm:pt modelId="{6719A1DD-CE46-47C6-9CCB-B3DC419835E2}" type="pres">
      <dgm:prSet presAssocID="{92EF31CD-7D77-4DE4-A433-BF3BC7CFCCC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175EFD7-DC43-45B4-A029-24777359550B}" type="pres">
      <dgm:prSet presAssocID="{2857313F-7FF8-4EBD-91C8-91EEEDB27167}" presName="spacer" presStyleCnt="0"/>
      <dgm:spPr/>
    </dgm:pt>
    <dgm:pt modelId="{50C7B98C-A328-4410-93F6-C83A610C70C3}" type="pres">
      <dgm:prSet presAssocID="{98862CEF-A91E-41AB-97DD-E4F7AF9A439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44D0828-A766-421D-8BF3-179BDC1106A2}" type="pres">
      <dgm:prSet presAssocID="{76E2CFC0-3A5D-471C-9A2A-2F07228AFE43}" presName="spacer" presStyleCnt="0"/>
      <dgm:spPr/>
    </dgm:pt>
    <dgm:pt modelId="{3E1D822F-0272-4388-9D31-C406871137DF}" type="pres">
      <dgm:prSet presAssocID="{B9AE9BC6-AA5A-4488-903F-E95BB002963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560718A-286F-456D-B1CD-7588022A8665}" type="pres">
      <dgm:prSet presAssocID="{BCA950E2-494F-47A0-9B6E-870E827EEC18}" presName="spacer" presStyleCnt="0"/>
      <dgm:spPr/>
    </dgm:pt>
    <dgm:pt modelId="{0690C8DF-F377-4FED-B3BA-B316B492C6E4}" type="pres">
      <dgm:prSet presAssocID="{6D0E54C5-710E-40E6-A97D-8383CF81B34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464AD04-A249-4AEF-A3BF-D115740CC96F}" type="presOf" srcId="{9EB03802-5A4E-49BB-AC23-1F53AF9C28EE}" destId="{62DA7EC8-84A1-4D68-8716-1E69B9D8B3DC}" srcOrd="0" destOrd="0" presId="urn:microsoft.com/office/officeart/2005/8/layout/vList2"/>
    <dgm:cxn modelId="{2BAF1B0D-D36E-496F-9DDA-67263A702C73}" type="presOf" srcId="{98862CEF-A91E-41AB-97DD-E4F7AF9A439C}" destId="{50C7B98C-A328-4410-93F6-C83A610C70C3}" srcOrd="0" destOrd="0" presId="urn:microsoft.com/office/officeart/2005/8/layout/vList2"/>
    <dgm:cxn modelId="{CFEDC815-F1E5-4B81-88F4-734D4F2A872E}" type="presOf" srcId="{1A6A5E7E-715B-4AC2-BDF5-C9FBB1DBF534}" destId="{0D2CF5A0-393A-4B24-B4C8-BADE6B0ADFB4}" srcOrd="0" destOrd="0" presId="urn:microsoft.com/office/officeart/2005/8/layout/vList2"/>
    <dgm:cxn modelId="{58D82E2F-AF8F-4D03-972E-008B767E99C0}" type="presOf" srcId="{B6480994-C557-4937-BF76-3B88D1FFDED9}" destId="{21D7FC82-E40D-40FB-AD62-BEE2AABE107A}" srcOrd="0" destOrd="0" presId="urn:microsoft.com/office/officeart/2005/8/layout/vList2"/>
    <dgm:cxn modelId="{13E56532-580A-406F-BA0E-D882380E66CC}" type="presOf" srcId="{6D0E54C5-710E-40E6-A97D-8383CF81B34E}" destId="{0690C8DF-F377-4FED-B3BA-B316B492C6E4}" srcOrd="0" destOrd="0" presId="urn:microsoft.com/office/officeart/2005/8/layout/vList2"/>
    <dgm:cxn modelId="{EC47E632-FC2C-4056-A923-5B16FFB75BE9}" srcId="{B6480994-C557-4937-BF76-3B88D1FFDED9}" destId="{9EB03802-5A4E-49BB-AC23-1F53AF9C28EE}" srcOrd="1" destOrd="0" parTransId="{E1973276-45CC-4102-BB0B-E1414735E581}" sibTransId="{15BF1203-3EF8-4291-9EC9-83EA7944539F}"/>
    <dgm:cxn modelId="{89C46037-7985-4B0E-8C9E-CA3CEC77756E}" srcId="{B6480994-C557-4937-BF76-3B88D1FFDED9}" destId="{B9AE9BC6-AA5A-4488-903F-E95BB0029635}" srcOrd="5" destOrd="0" parTransId="{4B3ABACE-00AC-43C5-8C23-6C7B608178C5}" sibTransId="{BCA950E2-494F-47A0-9B6E-870E827EEC18}"/>
    <dgm:cxn modelId="{D7C5DE47-12DF-4814-BEAD-111ED3423140}" type="presOf" srcId="{AF163F56-4D05-4FDF-8D24-C92105061C09}" destId="{0FAE3163-584A-4361-A222-2B80E1BF504C}" srcOrd="0" destOrd="0" presId="urn:microsoft.com/office/officeart/2005/8/layout/vList2"/>
    <dgm:cxn modelId="{9192986C-414F-4BBA-8828-9D9109880180}" type="presOf" srcId="{92EF31CD-7D77-4DE4-A433-BF3BC7CFCCC7}" destId="{6719A1DD-CE46-47C6-9CCB-B3DC419835E2}" srcOrd="0" destOrd="0" presId="urn:microsoft.com/office/officeart/2005/8/layout/vList2"/>
    <dgm:cxn modelId="{D16BA4A1-284B-408A-911C-4D8A49CEC344}" srcId="{B6480994-C557-4937-BF76-3B88D1FFDED9}" destId="{6D0E54C5-710E-40E6-A97D-8383CF81B34E}" srcOrd="6" destOrd="0" parTransId="{21FD5801-CC96-4ED6-86A1-23A8A67FAC34}" sibTransId="{667DB84F-E4C6-4FB2-9693-F98C783C125A}"/>
    <dgm:cxn modelId="{3E3A6BB4-CC23-43C8-98B0-721DE7A224EE}" srcId="{B6480994-C557-4937-BF76-3B88D1FFDED9}" destId="{92EF31CD-7D77-4DE4-A433-BF3BC7CFCCC7}" srcOrd="3" destOrd="0" parTransId="{68E9B23D-A01C-4E19-B52F-F2B1AB9F01E0}" sibTransId="{2857313F-7FF8-4EBD-91C8-91EEEDB27167}"/>
    <dgm:cxn modelId="{568E58BC-7DE1-4944-BE7E-18266DA58292}" type="presOf" srcId="{B9AE9BC6-AA5A-4488-903F-E95BB0029635}" destId="{3E1D822F-0272-4388-9D31-C406871137DF}" srcOrd="0" destOrd="0" presId="urn:microsoft.com/office/officeart/2005/8/layout/vList2"/>
    <dgm:cxn modelId="{6EB468E6-BBB2-4F7A-AE92-EF2ABE2D5304}" srcId="{B6480994-C557-4937-BF76-3B88D1FFDED9}" destId="{98862CEF-A91E-41AB-97DD-E4F7AF9A439C}" srcOrd="4" destOrd="0" parTransId="{1F5DA1BE-BAA0-4B9B-8AE7-DC28FC2C17BE}" sibTransId="{76E2CFC0-3A5D-471C-9A2A-2F07228AFE43}"/>
    <dgm:cxn modelId="{539EC4E6-7659-4450-8939-7A55F074BDD6}" srcId="{B6480994-C557-4937-BF76-3B88D1FFDED9}" destId="{1A6A5E7E-715B-4AC2-BDF5-C9FBB1DBF534}" srcOrd="0" destOrd="0" parTransId="{558F85FF-C5AA-4522-B16D-A3254813CBCE}" sibTransId="{43F23B4D-E1FF-4414-8598-074C5FB42B75}"/>
    <dgm:cxn modelId="{84351AF6-88CC-4F97-9C98-7F27C8168D10}" srcId="{B6480994-C557-4937-BF76-3B88D1FFDED9}" destId="{AF163F56-4D05-4FDF-8D24-C92105061C09}" srcOrd="2" destOrd="0" parTransId="{482D6AE2-C4F3-446D-AC03-3050DA3BED2A}" sibTransId="{36D445EB-742E-414E-B140-9E4DA2B25F61}"/>
    <dgm:cxn modelId="{4DD50CDE-95D5-4451-98D7-50FEC5C926D3}" type="presParOf" srcId="{21D7FC82-E40D-40FB-AD62-BEE2AABE107A}" destId="{0D2CF5A0-393A-4B24-B4C8-BADE6B0ADFB4}" srcOrd="0" destOrd="0" presId="urn:microsoft.com/office/officeart/2005/8/layout/vList2"/>
    <dgm:cxn modelId="{22058153-5361-40EE-B0FE-57F8B9462064}" type="presParOf" srcId="{21D7FC82-E40D-40FB-AD62-BEE2AABE107A}" destId="{95A0E1EB-6591-4A14-8616-038DB8468F83}" srcOrd="1" destOrd="0" presId="urn:microsoft.com/office/officeart/2005/8/layout/vList2"/>
    <dgm:cxn modelId="{2BBC57E1-20C8-4976-9C27-FE4C7BFF9A19}" type="presParOf" srcId="{21D7FC82-E40D-40FB-AD62-BEE2AABE107A}" destId="{62DA7EC8-84A1-4D68-8716-1E69B9D8B3DC}" srcOrd="2" destOrd="0" presId="urn:microsoft.com/office/officeart/2005/8/layout/vList2"/>
    <dgm:cxn modelId="{2039EF8D-851E-4C63-A41C-4F1D3A257C2F}" type="presParOf" srcId="{21D7FC82-E40D-40FB-AD62-BEE2AABE107A}" destId="{EB740069-E7D8-4071-A061-BE1EB2029BC1}" srcOrd="3" destOrd="0" presId="urn:microsoft.com/office/officeart/2005/8/layout/vList2"/>
    <dgm:cxn modelId="{BB887F19-8E68-4E1E-A68E-347AA3F63138}" type="presParOf" srcId="{21D7FC82-E40D-40FB-AD62-BEE2AABE107A}" destId="{0FAE3163-584A-4361-A222-2B80E1BF504C}" srcOrd="4" destOrd="0" presId="urn:microsoft.com/office/officeart/2005/8/layout/vList2"/>
    <dgm:cxn modelId="{E4F6CE5E-370E-419D-9E58-9D76F96E98E5}" type="presParOf" srcId="{21D7FC82-E40D-40FB-AD62-BEE2AABE107A}" destId="{0B7436D5-3474-4912-8F66-D2D096B3F2B1}" srcOrd="5" destOrd="0" presId="urn:microsoft.com/office/officeart/2005/8/layout/vList2"/>
    <dgm:cxn modelId="{CA5792EB-180B-47D0-AB67-0C96710B51FB}" type="presParOf" srcId="{21D7FC82-E40D-40FB-AD62-BEE2AABE107A}" destId="{6719A1DD-CE46-47C6-9CCB-B3DC419835E2}" srcOrd="6" destOrd="0" presId="urn:microsoft.com/office/officeart/2005/8/layout/vList2"/>
    <dgm:cxn modelId="{D60C13F6-56D2-46F5-A4E9-99BAD2BD37B3}" type="presParOf" srcId="{21D7FC82-E40D-40FB-AD62-BEE2AABE107A}" destId="{4175EFD7-DC43-45B4-A029-24777359550B}" srcOrd="7" destOrd="0" presId="urn:microsoft.com/office/officeart/2005/8/layout/vList2"/>
    <dgm:cxn modelId="{CA7E6DC9-635F-4267-BC15-B5971AEC4786}" type="presParOf" srcId="{21D7FC82-E40D-40FB-AD62-BEE2AABE107A}" destId="{50C7B98C-A328-4410-93F6-C83A610C70C3}" srcOrd="8" destOrd="0" presId="urn:microsoft.com/office/officeart/2005/8/layout/vList2"/>
    <dgm:cxn modelId="{00657CFD-58C9-4FAF-BDBE-E88AEC79AB54}" type="presParOf" srcId="{21D7FC82-E40D-40FB-AD62-BEE2AABE107A}" destId="{C44D0828-A766-421D-8BF3-179BDC1106A2}" srcOrd="9" destOrd="0" presId="urn:microsoft.com/office/officeart/2005/8/layout/vList2"/>
    <dgm:cxn modelId="{6326068A-D529-4AE0-B1B1-6F86486506F7}" type="presParOf" srcId="{21D7FC82-E40D-40FB-AD62-BEE2AABE107A}" destId="{3E1D822F-0272-4388-9D31-C406871137DF}" srcOrd="10" destOrd="0" presId="urn:microsoft.com/office/officeart/2005/8/layout/vList2"/>
    <dgm:cxn modelId="{D55C6678-1A43-4D01-9464-CCDD112E7E21}" type="presParOf" srcId="{21D7FC82-E40D-40FB-AD62-BEE2AABE107A}" destId="{A560718A-286F-456D-B1CD-7588022A8665}" srcOrd="11" destOrd="0" presId="urn:microsoft.com/office/officeart/2005/8/layout/vList2"/>
    <dgm:cxn modelId="{8C053123-1094-4D4B-A2FA-46D072C2E1B8}" type="presParOf" srcId="{21D7FC82-E40D-40FB-AD62-BEE2AABE107A}" destId="{0690C8DF-F377-4FED-B3BA-B316B492C6E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D0D3C4-A412-4489-A906-D6A24658ACD6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DA43833D-4D7B-49BF-BC18-7176B96B09FC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51ED43-A748-40C7-82A4-8F6B125F1947}" type="parTrans" cxnId="{35E8577D-0D7A-4171-AADF-3BF1D313E219}">
      <dgm:prSet/>
      <dgm:spPr/>
      <dgm:t>
        <a:bodyPr/>
        <a:lstStyle/>
        <a:p>
          <a:endParaRPr lang="en-US"/>
        </a:p>
      </dgm:t>
    </dgm:pt>
    <dgm:pt modelId="{1D48FE2C-2F47-4D95-A6F4-137A5C50E6FB}" type="sibTrans" cxnId="{35E8577D-0D7A-4171-AADF-3BF1D313E219}">
      <dgm:prSet/>
      <dgm:spPr/>
      <dgm:t>
        <a:bodyPr/>
        <a:lstStyle/>
        <a:p>
          <a:endParaRPr lang="en-US"/>
        </a:p>
      </dgm:t>
    </dgm:pt>
    <dgm:pt modelId="{6F84EF70-FA6F-49A2-8FC3-6EAEEEF7E9A6}" type="pres">
      <dgm:prSet presAssocID="{D0D0D3C4-A412-4489-A906-D6A24658ACD6}" presName="linear" presStyleCnt="0">
        <dgm:presLayoutVars>
          <dgm:animLvl val="lvl"/>
          <dgm:resizeHandles val="exact"/>
        </dgm:presLayoutVars>
      </dgm:prSet>
      <dgm:spPr/>
    </dgm:pt>
    <dgm:pt modelId="{F42D5172-2232-4262-9B73-E3554B4EFD56}" type="pres">
      <dgm:prSet presAssocID="{DA43833D-4D7B-49BF-BC18-7176B96B09F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D62671A-79CA-404A-9C64-E4BAF4E423F8}" type="presOf" srcId="{DA43833D-4D7B-49BF-BC18-7176B96B09FC}" destId="{F42D5172-2232-4262-9B73-E3554B4EFD56}" srcOrd="0" destOrd="0" presId="urn:microsoft.com/office/officeart/2005/8/layout/vList2"/>
    <dgm:cxn modelId="{35E8577D-0D7A-4171-AADF-3BF1D313E219}" srcId="{D0D0D3C4-A412-4489-A906-D6A24658ACD6}" destId="{DA43833D-4D7B-49BF-BC18-7176B96B09FC}" srcOrd="0" destOrd="0" parTransId="{3851ED43-A748-40C7-82A4-8F6B125F1947}" sibTransId="{1D48FE2C-2F47-4D95-A6F4-137A5C50E6FB}"/>
    <dgm:cxn modelId="{73231BEB-C09A-488F-9A97-365D873FB54D}" type="presOf" srcId="{D0D0D3C4-A412-4489-A906-D6A24658ACD6}" destId="{6F84EF70-FA6F-49A2-8FC3-6EAEEEF7E9A6}" srcOrd="0" destOrd="0" presId="urn:microsoft.com/office/officeart/2005/8/layout/vList2"/>
    <dgm:cxn modelId="{CB29B172-4617-44A9-B142-BAFE6AB73ECA}" type="presParOf" srcId="{6F84EF70-FA6F-49A2-8FC3-6EAEEEF7E9A6}" destId="{F42D5172-2232-4262-9B73-E3554B4EFD5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480994-C557-4937-BF76-3B88D1FFDED9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1A6A5E7E-715B-4AC2-BDF5-C9FBB1DBF534}">
      <dgm:prSet custT="1"/>
      <dgm:spPr/>
      <dgm:t>
        <a:bodyPr/>
        <a:lstStyle/>
        <a:p>
          <a:pPr algn="ctr"/>
          <a:r>
            <a:rPr lang="en-US" sz="3600" b="0" i="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Web-based solution for efficient food ordering</a:t>
          </a:r>
          <a:endParaRPr lang="en-US" sz="36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8F85FF-C5AA-4522-B16D-A3254813CBCE}" type="parTrans" cxnId="{539EC4E6-7659-4450-8939-7A55F074BDD6}">
      <dgm:prSet/>
      <dgm:spPr/>
      <dgm:t>
        <a:bodyPr/>
        <a:lstStyle/>
        <a:p>
          <a:pPr algn="ctr"/>
          <a:endParaRPr lang="en-US" sz="2000"/>
        </a:p>
      </dgm:t>
    </dgm:pt>
    <dgm:pt modelId="{43F23B4D-E1FF-4414-8598-074C5FB42B75}" type="sibTrans" cxnId="{539EC4E6-7659-4450-8939-7A55F074BDD6}">
      <dgm:prSet/>
      <dgm:spPr/>
      <dgm:t>
        <a:bodyPr/>
        <a:lstStyle/>
        <a:p>
          <a:pPr algn="ctr"/>
          <a:endParaRPr lang="en-US" sz="2000"/>
        </a:p>
      </dgm:t>
    </dgm:pt>
    <dgm:pt modelId="{9EB03802-5A4E-49BB-AC23-1F53AF9C28EE}">
      <dgm:prSet custT="1"/>
      <dgm:spPr/>
      <dgm:t>
        <a:bodyPr/>
        <a:lstStyle/>
        <a:p>
          <a:pPr algn="ctr"/>
          <a:r>
            <a:rPr lang="en-US" sz="3600" b="0" i="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Designed for students, faculty &amp; cafeteria staff</a:t>
          </a:r>
          <a:endParaRPr lang="en-US" sz="36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973276-45CC-4102-BB0B-E1414735E581}" type="parTrans" cxnId="{EC47E632-FC2C-4056-A923-5B16FFB75BE9}">
      <dgm:prSet/>
      <dgm:spPr/>
      <dgm:t>
        <a:bodyPr/>
        <a:lstStyle/>
        <a:p>
          <a:pPr algn="ctr"/>
          <a:endParaRPr lang="en-US" sz="2000"/>
        </a:p>
      </dgm:t>
    </dgm:pt>
    <dgm:pt modelId="{15BF1203-3EF8-4291-9EC9-83EA7944539F}" type="sibTrans" cxnId="{EC47E632-FC2C-4056-A923-5B16FFB75BE9}">
      <dgm:prSet/>
      <dgm:spPr/>
      <dgm:t>
        <a:bodyPr/>
        <a:lstStyle/>
        <a:p>
          <a:pPr algn="ctr"/>
          <a:endParaRPr lang="en-US" sz="2000"/>
        </a:p>
      </dgm:t>
    </dgm:pt>
    <dgm:pt modelId="{AF163F56-4D05-4FDF-8D24-C92105061C09}">
      <dgm:prSet custT="1"/>
      <dgm:spPr/>
      <dgm:t>
        <a:bodyPr/>
        <a:lstStyle/>
        <a:p>
          <a:pPr algn="ctr"/>
          <a:r>
            <a:rPr lang="en-US" sz="3600" b="0" i="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Built using React.js and Firebase</a:t>
          </a:r>
          <a:endParaRPr lang="en-US" sz="36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2D6AE2-C4F3-446D-AC03-3050DA3BED2A}" type="parTrans" cxnId="{84351AF6-88CC-4F97-9C98-7F27C8168D10}">
      <dgm:prSet/>
      <dgm:spPr/>
      <dgm:t>
        <a:bodyPr/>
        <a:lstStyle/>
        <a:p>
          <a:pPr algn="ctr"/>
          <a:endParaRPr lang="en-US" sz="2000"/>
        </a:p>
      </dgm:t>
    </dgm:pt>
    <dgm:pt modelId="{36D445EB-742E-414E-B140-9E4DA2B25F61}" type="sibTrans" cxnId="{84351AF6-88CC-4F97-9C98-7F27C8168D10}">
      <dgm:prSet/>
      <dgm:spPr/>
      <dgm:t>
        <a:bodyPr/>
        <a:lstStyle/>
        <a:p>
          <a:pPr algn="ctr"/>
          <a:endParaRPr lang="en-US" sz="2000"/>
        </a:p>
      </dgm:t>
    </dgm:pt>
    <dgm:pt modelId="{21D7FC82-E40D-40FB-AD62-BEE2AABE107A}" type="pres">
      <dgm:prSet presAssocID="{B6480994-C557-4937-BF76-3B88D1FFDED9}" presName="linear" presStyleCnt="0">
        <dgm:presLayoutVars>
          <dgm:animLvl val="lvl"/>
          <dgm:resizeHandles val="exact"/>
        </dgm:presLayoutVars>
      </dgm:prSet>
      <dgm:spPr/>
    </dgm:pt>
    <dgm:pt modelId="{0D2CF5A0-393A-4B24-B4C8-BADE6B0ADFB4}" type="pres">
      <dgm:prSet presAssocID="{1A6A5E7E-715B-4AC2-BDF5-C9FBB1DBF5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A0E1EB-6591-4A14-8616-038DB8468F83}" type="pres">
      <dgm:prSet presAssocID="{43F23B4D-E1FF-4414-8598-074C5FB42B75}" presName="spacer" presStyleCnt="0"/>
      <dgm:spPr/>
    </dgm:pt>
    <dgm:pt modelId="{62DA7EC8-84A1-4D68-8716-1E69B9D8B3DC}" type="pres">
      <dgm:prSet presAssocID="{9EB03802-5A4E-49BB-AC23-1F53AF9C28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740069-E7D8-4071-A061-BE1EB2029BC1}" type="pres">
      <dgm:prSet presAssocID="{15BF1203-3EF8-4291-9EC9-83EA7944539F}" presName="spacer" presStyleCnt="0"/>
      <dgm:spPr/>
    </dgm:pt>
    <dgm:pt modelId="{0FAE3163-584A-4361-A222-2B80E1BF504C}" type="pres">
      <dgm:prSet presAssocID="{AF163F56-4D05-4FDF-8D24-C92105061C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64AD04-A249-4AEF-A3BF-D115740CC96F}" type="presOf" srcId="{9EB03802-5A4E-49BB-AC23-1F53AF9C28EE}" destId="{62DA7EC8-84A1-4D68-8716-1E69B9D8B3DC}" srcOrd="0" destOrd="0" presId="urn:microsoft.com/office/officeart/2005/8/layout/vList2"/>
    <dgm:cxn modelId="{CFEDC815-F1E5-4B81-88F4-734D4F2A872E}" type="presOf" srcId="{1A6A5E7E-715B-4AC2-BDF5-C9FBB1DBF534}" destId="{0D2CF5A0-393A-4B24-B4C8-BADE6B0ADFB4}" srcOrd="0" destOrd="0" presId="urn:microsoft.com/office/officeart/2005/8/layout/vList2"/>
    <dgm:cxn modelId="{58D82E2F-AF8F-4D03-972E-008B767E99C0}" type="presOf" srcId="{B6480994-C557-4937-BF76-3B88D1FFDED9}" destId="{21D7FC82-E40D-40FB-AD62-BEE2AABE107A}" srcOrd="0" destOrd="0" presId="urn:microsoft.com/office/officeart/2005/8/layout/vList2"/>
    <dgm:cxn modelId="{EC47E632-FC2C-4056-A923-5B16FFB75BE9}" srcId="{B6480994-C557-4937-BF76-3B88D1FFDED9}" destId="{9EB03802-5A4E-49BB-AC23-1F53AF9C28EE}" srcOrd="1" destOrd="0" parTransId="{E1973276-45CC-4102-BB0B-E1414735E581}" sibTransId="{15BF1203-3EF8-4291-9EC9-83EA7944539F}"/>
    <dgm:cxn modelId="{D7C5DE47-12DF-4814-BEAD-111ED3423140}" type="presOf" srcId="{AF163F56-4D05-4FDF-8D24-C92105061C09}" destId="{0FAE3163-584A-4361-A222-2B80E1BF504C}" srcOrd="0" destOrd="0" presId="urn:microsoft.com/office/officeart/2005/8/layout/vList2"/>
    <dgm:cxn modelId="{539EC4E6-7659-4450-8939-7A55F074BDD6}" srcId="{B6480994-C557-4937-BF76-3B88D1FFDED9}" destId="{1A6A5E7E-715B-4AC2-BDF5-C9FBB1DBF534}" srcOrd="0" destOrd="0" parTransId="{558F85FF-C5AA-4522-B16D-A3254813CBCE}" sibTransId="{43F23B4D-E1FF-4414-8598-074C5FB42B75}"/>
    <dgm:cxn modelId="{84351AF6-88CC-4F97-9C98-7F27C8168D10}" srcId="{B6480994-C557-4937-BF76-3B88D1FFDED9}" destId="{AF163F56-4D05-4FDF-8D24-C92105061C09}" srcOrd="2" destOrd="0" parTransId="{482D6AE2-C4F3-446D-AC03-3050DA3BED2A}" sibTransId="{36D445EB-742E-414E-B140-9E4DA2B25F61}"/>
    <dgm:cxn modelId="{4DD50CDE-95D5-4451-98D7-50FEC5C926D3}" type="presParOf" srcId="{21D7FC82-E40D-40FB-AD62-BEE2AABE107A}" destId="{0D2CF5A0-393A-4B24-B4C8-BADE6B0ADFB4}" srcOrd="0" destOrd="0" presId="urn:microsoft.com/office/officeart/2005/8/layout/vList2"/>
    <dgm:cxn modelId="{22058153-5361-40EE-B0FE-57F8B9462064}" type="presParOf" srcId="{21D7FC82-E40D-40FB-AD62-BEE2AABE107A}" destId="{95A0E1EB-6591-4A14-8616-038DB8468F83}" srcOrd="1" destOrd="0" presId="urn:microsoft.com/office/officeart/2005/8/layout/vList2"/>
    <dgm:cxn modelId="{2BBC57E1-20C8-4976-9C27-FE4C7BFF9A19}" type="presParOf" srcId="{21D7FC82-E40D-40FB-AD62-BEE2AABE107A}" destId="{62DA7EC8-84A1-4D68-8716-1E69B9D8B3DC}" srcOrd="2" destOrd="0" presId="urn:microsoft.com/office/officeart/2005/8/layout/vList2"/>
    <dgm:cxn modelId="{2039EF8D-851E-4C63-A41C-4F1D3A257C2F}" type="presParOf" srcId="{21D7FC82-E40D-40FB-AD62-BEE2AABE107A}" destId="{EB740069-E7D8-4071-A061-BE1EB2029BC1}" srcOrd="3" destOrd="0" presId="urn:microsoft.com/office/officeart/2005/8/layout/vList2"/>
    <dgm:cxn modelId="{BB887F19-8E68-4E1E-A68E-347AA3F63138}" type="presParOf" srcId="{21D7FC82-E40D-40FB-AD62-BEE2AABE107A}" destId="{0FAE3163-584A-4361-A222-2B80E1BF50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465A89-832C-4FF3-8D79-AB926168839F}" type="doc">
      <dgm:prSet loTypeId="urn:microsoft.com/office/officeart/2005/8/layout/vList2" loCatId="list" qsTypeId="urn:microsoft.com/office/officeart/2005/8/quickstyle/simple1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FDB91FC2-E86F-46EC-A547-E90790F31BE0}">
      <dgm:prSet/>
      <dgm:spPr/>
      <dgm:t>
        <a:bodyPr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Existing System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1339E6-C5D1-40D3-936A-EE2261C4C6DB}" type="parTrans" cxnId="{980FACED-CB57-4806-96D7-4CF7E954469B}">
      <dgm:prSet/>
      <dgm:spPr/>
      <dgm:t>
        <a:bodyPr/>
        <a:lstStyle/>
        <a:p>
          <a:endParaRPr lang="en-US"/>
        </a:p>
      </dgm:t>
    </dgm:pt>
    <dgm:pt modelId="{C9F272FF-B260-4C1B-B4D8-4F7B0DE4CBCD}" type="sibTrans" cxnId="{980FACED-CB57-4806-96D7-4CF7E954469B}">
      <dgm:prSet/>
      <dgm:spPr/>
      <dgm:t>
        <a:bodyPr/>
        <a:lstStyle/>
        <a:p>
          <a:endParaRPr lang="en-US"/>
        </a:p>
      </dgm:t>
    </dgm:pt>
    <dgm:pt modelId="{A0D0B7B6-B013-416A-8349-C7ADBA21B96B}" type="pres">
      <dgm:prSet presAssocID="{D4465A89-832C-4FF3-8D79-AB926168839F}" presName="linear" presStyleCnt="0">
        <dgm:presLayoutVars>
          <dgm:animLvl val="lvl"/>
          <dgm:resizeHandles val="exact"/>
        </dgm:presLayoutVars>
      </dgm:prSet>
      <dgm:spPr/>
    </dgm:pt>
    <dgm:pt modelId="{BCA2AD23-EC83-42F7-AC87-36AC56BC21AF}" type="pres">
      <dgm:prSet presAssocID="{FDB91FC2-E86F-46EC-A547-E90790F31BE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36540C-2605-4DB2-818D-2CA10DF6D928}" type="presOf" srcId="{FDB91FC2-E86F-46EC-A547-E90790F31BE0}" destId="{BCA2AD23-EC83-42F7-AC87-36AC56BC21AF}" srcOrd="0" destOrd="0" presId="urn:microsoft.com/office/officeart/2005/8/layout/vList2"/>
    <dgm:cxn modelId="{05C58252-75EF-4AFD-B820-F9B9D8B25C02}" type="presOf" srcId="{D4465A89-832C-4FF3-8D79-AB926168839F}" destId="{A0D0B7B6-B013-416A-8349-C7ADBA21B96B}" srcOrd="0" destOrd="0" presId="urn:microsoft.com/office/officeart/2005/8/layout/vList2"/>
    <dgm:cxn modelId="{980FACED-CB57-4806-96D7-4CF7E954469B}" srcId="{D4465A89-832C-4FF3-8D79-AB926168839F}" destId="{FDB91FC2-E86F-46EC-A547-E90790F31BE0}" srcOrd="0" destOrd="0" parTransId="{A81339E6-C5D1-40D3-936A-EE2261C4C6DB}" sibTransId="{C9F272FF-B260-4C1B-B4D8-4F7B0DE4CBCD}"/>
    <dgm:cxn modelId="{671A2B97-4369-4DD1-AC31-CEF1EC96AC28}" type="presParOf" srcId="{A0D0B7B6-B013-416A-8349-C7ADBA21B96B}" destId="{BCA2AD23-EC83-42F7-AC87-36AC56BC21A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485051-6296-447A-AA2C-F61086C2FF4E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587B813F-60AE-476E-961A-13FA79D8C34E}">
      <dgm:prSet custT="1"/>
      <dgm:spPr/>
      <dgm:t>
        <a:bodyPr/>
        <a:lstStyle/>
        <a:p>
          <a:pPr algn="ctr"/>
          <a:r>
            <a: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 order taking and billing</a:t>
          </a:r>
        </a:p>
      </dgm:t>
    </dgm:pt>
    <dgm:pt modelId="{8F3B1DED-509A-4DDB-9FD7-47DA4160C3B0}" type="parTrans" cxnId="{BC0D019E-7D04-4AD8-92EE-10B40A6329D4}">
      <dgm:prSet/>
      <dgm:spPr/>
      <dgm:t>
        <a:bodyPr/>
        <a:lstStyle/>
        <a:p>
          <a:pPr algn="ctr"/>
          <a:endParaRPr lang="en-US"/>
        </a:p>
      </dgm:t>
    </dgm:pt>
    <dgm:pt modelId="{10AB97F6-9230-44C9-BEA3-9FBE7D3FE1CA}" type="sibTrans" cxnId="{BC0D019E-7D04-4AD8-92EE-10B40A6329D4}">
      <dgm:prSet/>
      <dgm:spPr/>
      <dgm:t>
        <a:bodyPr/>
        <a:lstStyle/>
        <a:p>
          <a:pPr algn="ctr"/>
          <a:endParaRPr lang="en-US"/>
        </a:p>
      </dgm:t>
    </dgm:pt>
    <dgm:pt modelId="{D5C8336D-8B74-4D55-A774-CB0FFFC989E9}">
      <dgm:prSet custT="1"/>
      <dgm:spPr/>
      <dgm:t>
        <a:bodyPr/>
        <a:lstStyle/>
        <a:p>
          <a:pPr algn="ctr"/>
          <a:r>
            <a: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real-time order tracking</a:t>
          </a:r>
        </a:p>
      </dgm:t>
    </dgm:pt>
    <dgm:pt modelId="{DBC42096-9422-4D4F-9112-2B3986B2C46C}" type="parTrans" cxnId="{D9FE4F89-3822-471D-9DF5-E29344289B56}">
      <dgm:prSet/>
      <dgm:spPr/>
      <dgm:t>
        <a:bodyPr/>
        <a:lstStyle/>
        <a:p>
          <a:pPr algn="ctr"/>
          <a:endParaRPr lang="en-US"/>
        </a:p>
      </dgm:t>
    </dgm:pt>
    <dgm:pt modelId="{F90C4D10-E343-4D3B-84B2-535B1C6C1909}" type="sibTrans" cxnId="{D9FE4F89-3822-471D-9DF5-E29344289B56}">
      <dgm:prSet/>
      <dgm:spPr/>
      <dgm:t>
        <a:bodyPr/>
        <a:lstStyle/>
        <a:p>
          <a:pPr algn="ctr"/>
          <a:endParaRPr lang="en-US"/>
        </a:p>
      </dgm:t>
    </dgm:pt>
    <dgm:pt modelId="{BEB95E3B-C12D-467C-B8DB-623959C74642}">
      <dgm:prSet custT="1"/>
      <dgm:spPr/>
      <dgm:t>
        <a:bodyPr/>
        <a:lstStyle/>
        <a:p>
          <a:pPr algn="ctr"/>
          <a:r>
            <a: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Limited communication between users and staff</a:t>
          </a:r>
        </a:p>
      </dgm:t>
    </dgm:pt>
    <dgm:pt modelId="{AADFDA80-662B-4E80-BB58-0636CDB7ECDF}" type="parTrans" cxnId="{84FC3B38-52A7-4871-A47C-396DC575852D}">
      <dgm:prSet/>
      <dgm:spPr/>
      <dgm:t>
        <a:bodyPr/>
        <a:lstStyle/>
        <a:p>
          <a:pPr algn="ctr"/>
          <a:endParaRPr lang="en-US"/>
        </a:p>
      </dgm:t>
    </dgm:pt>
    <dgm:pt modelId="{EB1D04EB-22F9-4BB4-A488-8F5DDD9F5D8D}" type="sibTrans" cxnId="{84FC3B38-52A7-4871-A47C-396DC575852D}">
      <dgm:prSet/>
      <dgm:spPr/>
      <dgm:t>
        <a:bodyPr/>
        <a:lstStyle/>
        <a:p>
          <a:pPr algn="ctr"/>
          <a:endParaRPr lang="en-US"/>
        </a:p>
      </dgm:t>
    </dgm:pt>
    <dgm:pt modelId="{C4235965-54BA-412A-96A4-80B557AB8480}">
      <dgm:prSet custT="1"/>
      <dgm:spPr/>
      <dgm:t>
        <a:bodyPr/>
        <a:lstStyle/>
        <a:p>
          <a:pPr algn="ctr"/>
          <a:r>
            <a: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Time-consuming for both customers and cafeteria workers</a:t>
          </a:r>
        </a:p>
      </dgm:t>
    </dgm:pt>
    <dgm:pt modelId="{EC7CE32D-10A4-403E-BB03-01820E98C7F6}" type="parTrans" cxnId="{BDB1237B-E075-4C81-A6C2-4B6BCF69269E}">
      <dgm:prSet/>
      <dgm:spPr/>
      <dgm:t>
        <a:bodyPr/>
        <a:lstStyle/>
        <a:p>
          <a:pPr algn="ctr"/>
          <a:endParaRPr lang="en-US"/>
        </a:p>
      </dgm:t>
    </dgm:pt>
    <dgm:pt modelId="{CA668269-893A-4A71-8874-0B572F80895E}" type="sibTrans" cxnId="{BDB1237B-E075-4C81-A6C2-4B6BCF69269E}">
      <dgm:prSet/>
      <dgm:spPr/>
      <dgm:t>
        <a:bodyPr/>
        <a:lstStyle/>
        <a:p>
          <a:pPr algn="ctr"/>
          <a:endParaRPr lang="en-US"/>
        </a:p>
      </dgm:t>
    </dgm:pt>
    <dgm:pt modelId="{AABE5AC8-A4E8-47C9-B2B1-B7EF7F851227}">
      <dgm:prSet custT="1"/>
      <dgm:spPr/>
      <dgm:t>
        <a:bodyPr/>
        <a:lstStyle/>
        <a:p>
          <a:pPr algn="ctr"/>
          <a:r>
            <a: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digital record of sales or menu updates</a:t>
          </a:r>
        </a:p>
      </dgm:t>
    </dgm:pt>
    <dgm:pt modelId="{14DFD5BA-45E3-4139-A809-872996735F52}" type="parTrans" cxnId="{94D1A184-67BE-4B0B-9655-55E63CA40B6B}">
      <dgm:prSet/>
      <dgm:spPr/>
      <dgm:t>
        <a:bodyPr/>
        <a:lstStyle/>
        <a:p>
          <a:pPr algn="ctr"/>
          <a:endParaRPr lang="en-US"/>
        </a:p>
      </dgm:t>
    </dgm:pt>
    <dgm:pt modelId="{C94A7ED4-3FAB-4476-8DAA-6A0990941FA7}" type="sibTrans" cxnId="{94D1A184-67BE-4B0B-9655-55E63CA40B6B}">
      <dgm:prSet/>
      <dgm:spPr/>
      <dgm:t>
        <a:bodyPr/>
        <a:lstStyle/>
        <a:p>
          <a:pPr algn="ctr"/>
          <a:endParaRPr lang="en-US"/>
        </a:p>
      </dgm:t>
    </dgm:pt>
    <dgm:pt modelId="{70A47CDC-E3AD-4162-8131-4A7A4C869787}" type="pres">
      <dgm:prSet presAssocID="{C0485051-6296-447A-AA2C-F61086C2FF4E}" presName="linear" presStyleCnt="0">
        <dgm:presLayoutVars>
          <dgm:animLvl val="lvl"/>
          <dgm:resizeHandles val="exact"/>
        </dgm:presLayoutVars>
      </dgm:prSet>
      <dgm:spPr/>
    </dgm:pt>
    <dgm:pt modelId="{6545DB98-0FE6-45B8-B496-C070BE616B26}" type="pres">
      <dgm:prSet presAssocID="{587B813F-60AE-476E-961A-13FA79D8C34E}" presName="parentText" presStyleLbl="node1" presStyleIdx="0" presStyleCnt="5" custLinFactNeighborX="-390">
        <dgm:presLayoutVars>
          <dgm:chMax val="0"/>
          <dgm:bulletEnabled val="1"/>
        </dgm:presLayoutVars>
      </dgm:prSet>
      <dgm:spPr/>
    </dgm:pt>
    <dgm:pt modelId="{12F66549-18A2-46D8-8599-6D9B3585501B}" type="pres">
      <dgm:prSet presAssocID="{10AB97F6-9230-44C9-BEA3-9FBE7D3FE1CA}" presName="spacer" presStyleCnt="0"/>
      <dgm:spPr/>
    </dgm:pt>
    <dgm:pt modelId="{66AF9B76-D674-4C74-A35E-7B41C3962C74}" type="pres">
      <dgm:prSet presAssocID="{D5C8336D-8B74-4D55-A774-CB0FFFC989E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FF02C3-E77D-47F7-A39E-E951FE820CA6}" type="pres">
      <dgm:prSet presAssocID="{F90C4D10-E343-4D3B-84B2-535B1C6C1909}" presName="spacer" presStyleCnt="0"/>
      <dgm:spPr/>
    </dgm:pt>
    <dgm:pt modelId="{41C002FF-2560-4E87-A40F-E0B8F4766C23}" type="pres">
      <dgm:prSet presAssocID="{BEB95E3B-C12D-467C-B8DB-623959C746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6F0FF3-3162-430E-BA1C-F5FE5CEC3A6D}" type="pres">
      <dgm:prSet presAssocID="{EB1D04EB-22F9-4BB4-A488-8F5DDD9F5D8D}" presName="spacer" presStyleCnt="0"/>
      <dgm:spPr/>
    </dgm:pt>
    <dgm:pt modelId="{8B62E5A6-2AC2-466A-A4B5-62E34FC63330}" type="pres">
      <dgm:prSet presAssocID="{C4235965-54BA-412A-96A4-80B557AB84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86E1E9-C851-4E4B-BAFE-F86EDA84068C}" type="pres">
      <dgm:prSet presAssocID="{CA668269-893A-4A71-8874-0B572F80895E}" presName="spacer" presStyleCnt="0"/>
      <dgm:spPr/>
    </dgm:pt>
    <dgm:pt modelId="{E8653105-96CE-4ED5-924E-7AF83C245770}" type="pres">
      <dgm:prSet presAssocID="{AABE5AC8-A4E8-47C9-B2B1-B7EF7F85122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51D0006-16E5-49DE-A416-C2FE6F7D71DA}" type="presOf" srcId="{C0485051-6296-447A-AA2C-F61086C2FF4E}" destId="{70A47CDC-E3AD-4162-8131-4A7A4C869787}" srcOrd="0" destOrd="0" presId="urn:microsoft.com/office/officeart/2005/8/layout/vList2"/>
    <dgm:cxn modelId="{E3513E16-5C0C-4E1C-8453-8E0DC1281109}" type="presOf" srcId="{C4235965-54BA-412A-96A4-80B557AB8480}" destId="{8B62E5A6-2AC2-466A-A4B5-62E34FC63330}" srcOrd="0" destOrd="0" presId="urn:microsoft.com/office/officeart/2005/8/layout/vList2"/>
    <dgm:cxn modelId="{84FC3B38-52A7-4871-A47C-396DC575852D}" srcId="{C0485051-6296-447A-AA2C-F61086C2FF4E}" destId="{BEB95E3B-C12D-467C-B8DB-623959C74642}" srcOrd="2" destOrd="0" parTransId="{AADFDA80-662B-4E80-BB58-0636CDB7ECDF}" sibTransId="{EB1D04EB-22F9-4BB4-A488-8F5DDD9F5D8D}"/>
    <dgm:cxn modelId="{BDB1237B-E075-4C81-A6C2-4B6BCF69269E}" srcId="{C0485051-6296-447A-AA2C-F61086C2FF4E}" destId="{C4235965-54BA-412A-96A4-80B557AB8480}" srcOrd="3" destOrd="0" parTransId="{EC7CE32D-10A4-403E-BB03-01820E98C7F6}" sibTransId="{CA668269-893A-4A71-8874-0B572F80895E}"/>
    <dgm:cxn modelId="{2884567C-831B-4BB6-8458-9A4429245C7A}" type="presOf" srcId="{D5C8336D-8B74-4D55-A774-CB0FFFC989E9}" destId="{66AF9B76-D674-4C74-A35E-7B41C3962C74}" srcOrd="0" destOrd="0" presId="urn:microsoft.com/office/officeart/2005/8/layout/vList2"/>
    <dgm:cxn modelId="{94D1A184-67BE-4B0B-9655-55E63CA40B6B}" srcId="{C0485051-6296-447A-AA2C-F61086C2FF4E}" destId="{AABE5AC8-A4E8-47C9-B2B1-B7EF7F851227}" srcOrd="4" destOrd="0" parTransId="{14DFD5BA-45E3-4139-A809-872996735F52}" sibTransId="{C94A7ED4-3FAB-4476-8DAA-6A0990941FA7}"/>
    <dgm:cxn modelId="{D9FE4F89-3822-471D-9DF5-E29344289B56}" srcId="{C0485051-6296-447A-AA2C-F61086C2FF4E}" destId="{D5C8336D-8B74-4D55-A774-CB0FFFC989E9}" srcOrd="1" destOrd="0" parTransId="{DBC42096-9422-4D4F-9112-2B3986B2C46C}" sibTransId="{F90C4D10-E343-4D3B-84B2-535B1C6C1909}"/>
    <dgm:cxn modelId="{29068B8A-6F53-4A32-B1CC-57CD0204640C}" type="presOf" srcId="{AABE5AC8-A4E8-47C9-B2B1-B7EF7F851227}" destId="{E8653105-96CE-4ED5-924E-7AF83C245770}" srcOrd="0" destOrd="0" presId="urn:microsoft.com/office/officeart/2005/8/layout/vList2"/>
    <dgm:cxn modelId="{BC0D019E-7D04-4AD8-92EE-10B40A6329D4}" srcId="{C0485051-6296-447A-AA2C-F61086C2FF4E}" destId="{587B813F-60AE-476E-961A-13FA79D8C34E}" srcOrd="0" destOrd="0" parTransId="{8F3B1DED-509A-4DDB-9FD7-47DA4160C3B0}" sibTransId="{10AB97F6-9230-44C9-BEA3-9FBE7D3FE1CA}"/>
    <dgm:cxn modelId="{A7B51FF4-7889-4ADB-BA48-19F4C0F45666}" type="presOf" srcId="{587B813F-60AE-476E-961A-13FA79D8C34E}" destId="{6545DB98-0FE6-45B8-B496-C070BE616B26}" srcOrd="0" destOrd="0" presId="urn:microsoft.com/office/officeart/2005/8/layout/vList2"/>
    <dgm:cxn modelId="{13B357F7-C1BF-4A83-98BC-EC722560B966}" type="presOf" srcId="{BEB95E3B-C12D-467C-B8DB-623959C74642}" destId="{41C002FF-2560-4E87-A40F-E0B8F4766C23}" srcOrd="0" destOrd="0" presId="urn:microsoft.com/office/officeart/2005/8/layout/vList2"/>
    <dgm:cxn modelId="{57F6D4A3-B4AD-4715-985E-9C7978CF1A06}" type="presParOf" srcId="{70A47CDC-E3AD-4162-8131-4A7A4C869787}" destId="{6545DB98-0FE6-45B8-B496-C070BE616B26}" srcOrd="0" destOrd="0" presId="urn:microsoft.com/office/officeart/2005/8/layout/vList2"/>
    <dgm:cxn modelId="{6537D4BF-C41F-4D7B-BBD8-E47AE50D53B7}" type="presParOf" srcId="{70A47CDC-E3AD-4162-8131-4A7A4C869787}" destId="{12F66549-18A2-46D8-8599-6D9B3585501B}" srcOrd="1" destOrd="0" presId="urn:microsoft.com/office/officeart/2005/8/layout/vList2"/>
    <dgm:cxn modelId="{526F5ED5-DFB4-49B6-BB6B-5E4E0B978576}" type="presParOf" srcId="{70A47CDC-E3AD-4162-8131-4A7A4C869787}" destId="{66AF9B76-D674-4C74-A35E-7B41C3962C74}" srcOrd="2" destOrd="0" presId="urn:microsoft.com/office/officeart/2005/8/layout/vList2"/>
    <dgm:cxn modelId="{7EFEB593-8424-4C8F-A6CD-94980E0BE8F2}" type="presParOf" srcId="{70A47CDC-E3AD-4162-8131-4A7A4C869787}" destId="{EDFF02C3-E77D-47F7-A39E-E951FE820CA6}" srcOrd="3" destOrd="0" presId="urn:microsoft.com/office/officeart/2005/8/layout/vList2"/>
    <dgm:cxn modelId="{2E947132-C842-4021-9427-4B43F90C2AFE}" type="presParOf" srcId="{70A47CDC-E3AD-4162-8131-4A7A4C869787}" destId="{41C002FF-2560-4E87-A40F-E0B8F4766C23}" srcOrd="4" destOrd="0" presId="urn:microsoft.com/office/officeart/2005/8/layout/vList2"/>
    <dgm:cxn modelId="{7A135EDE-A505-47C3-A1BD-CAECD3601C91}" type="presParOf" srcId="{70A47CDC-E3AD-4162-8131-4A7A4C869787}" destId="{A96F0FF3-3162-430E-BA1C-F5FE5CEC3A6D}" srcOrd="5" destOrd="0" presId="urn:microsoft.com/office/officeart/2005/8/layout/vList2"/>
    <dgm:cxn modelId="{1F69333D-D6F2-49AF-8894-A0C053BDCBF6}" type="presParOf" srcId="{70A47CDC-E3AD-4162-8131-4A7A4C869787}" destId="{8B62E5A6-2AC2-466A-A4B5-62E34FC63330}" srcOrd="6" destOrd="0" presId="urn:microsoft.com/office/officeart/2005/8/layout/vList2"/>
    <dgm:cxn modelId="{B3C16B0B-AB35-4C94-8514-6F47E16608AD}" type="presParOf" srcId="{70A47CDC-E3AD-4162-8131-4A7A4C869787}" destId="{0E86E1E9-C851-4E4B-BAFE-F86EDA84068C}" srcOrd="7" destOrd="0" presId="urn:microsoft.com/office/officeart/2005/8/layout/vList2"/>
    <dgm:cxn modelId="{23942D52-6A9C-424D-99F1-81D7D73D280D}" type="presParOf" srcId="{70A47CDC-E3AD-4162-8131-4A7A4C869787}" destId="{E8653105-96CE-4ED5-924E-7AF83C24577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E67D49-0B81-43BC-83F6-A64D576828ED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F1A47DA2-E1A7-4C6E-83D8-51758B27C075}">
      <dgm:prSet/>
      <dgm:spPr/>
      <dgm:t>
        <a:bodyPr/>
        <a:lstStyle/>
        <a:p>
          <a:pPr algn="ctr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783866-F663-40D6-AA4B-2795F2445353}" type="parTrans" cxnId="{F3FB91D9-017A-4A39-A6EB-9938741339AF}">
      <dgm:prSet/>
      <dgm:spPr/>
      <dgm:t>
        <a:bodyPr/>
        <a:lstStyle/>
        <a:p>
          <a:endParaRPr lang="en-US"/>
        </a:p>
      </dgm:t>
    </dgm:pt>
    <dgm:pt modelId="{FED9F7BD-CBFA-43E3-9D63-BFD58C16D76F}" type="sibTrans" cxnId="{F3FB91D9-017A-4A39-A6EB-9938741339AF}">
      <dgm:prSet/>
      <dgm:spPr/>
      <dgm:t>
        <a:bodyPr/>
        <a:lstStyle/>
        <a:p>
          <a:endParaRPr lang="en-US"/>
        </a:p>
      </dgm:t>
    </dgm:pt>
    <dgm:pt modelId="{04E06083-15AB-4A51-9335-062004D2902E}" type="pres">
      <dgm:prSet presAssocID="{4AE67D49-0B81-43BC-83F6-A64D576828ED}" presName="linear" presStyleCnt="0">
        <dgm:presLayoutVars>
          <dgm:animLvl val="lvl"/>
          <dgm:resizeHandles val="exact"/>
        </dgm:presLayoutVars>
      </dgm:prSet>
      <dgm:spPr/>
    </dgm:pt>
    <dgm:pt modelId="{0345FECB-8533-4198-8AA0-778B9B9DB375}" type="pres">
      <dgm:prSet presAssocID="{F1A47DA2-E1A7-4C6E-83D8-51758B27C0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F6DC36-1E00-45A6-98BA-181F4A4B7410}" type="presOf" srcId="{F1A47DA2-E1A7-4C6E-83D8-51758B27C075}" destId="{0345FECB-8533-4198-8AA0-778B9B9DB375}" srcOrd="0" destOrd="0" presId="urn:microsoft.com/office/officeart/2005/8/layout/vList2"/>
    <dgm:cxn modelId="{8FFCECB2-6187-4D51-8572-D6D5B685D240}" type="presOf" srcId="{4AE67D49-0B81-43BC-83F6-A64D576828ED}" destId="{04E06083-15AB-4A51-9335-062004D2902E}" srcOrd="0" destOrd="0" presId="urn:microsoft.com/office/officeart/2005/8/layout/vList2"/>
    <dgm:cxn modelId="{F3FB91D9-017A-4A39-A6EB-9938741339AF}" srcId="{4AE67D49-0B81-43BC-83F6-A64D576828ED}" destId="{F1A47DA2-E1A7-4C6E-83D8-51758B27C075}" srcOrd="0" destOrd="0" parTransId="{38783866-F663-40D6-AA4B-2795F2445353}" sibTransId="{FED9F7BD-CBFA-43E3-9D63-BFD58C16D76F}"/>
    <dgm:cxn modelId="{0D835D0E-D11F-4EDF-A3A9-ABDF2B8942B4}" type="presParOf" srcId="{04E06083-15AB-4A51-9335-062004D2902E}" destId="{0345FECB-8533-4198-8AA0-778B9B9DB3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34BB6-3D78-41A2-BCF5-0ACD366A8A0C}" type="doc">
      <dgm:prSet loTypeId="urn:microsoft.com/office/officeart/2005/8/layout/vList2" loCatId="list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US"/>
        </a:p>
      </dgm:t>
    </dgm:pt>
    <dgm:pt modelId="{1AC4A977-42D9-415E-9B6C-1207FCA83237}">
      <dgm:prSet custT="1"/>
      <dgm:spPr/>
      <dgm:t>
        <a:bodyPr/>
        <a:lstStyle/>
        <a:p>
          <a:r>
            <a: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 ordering causes delays and confusion</a:t>
          </a:r>
        </a:p>
      </dgm:t>
    </dgm:pt>
    <dgm:pt modelId="{E69A2489-EF99-4619-826B-4BC623394996}" type="parTrans" cxnId="{63DA5909-1E31-476D-B132-04C4D8A5119C}">
      <dgm:prSet/>
      <dgm:spPr/>
      <dgm:t>
        <a:bodyPr/>
        <a:lstStyle/>
        <a:p>
          <a:endParaRPr lang="en-US"/>
        </a:p>
      </dgm:t>
    </dgm:pt>
    <dgm:pt modelId="{9CE8EBBF-2F79-45E6-BE86-75C1EECED00E}" type="sibTrans" cxnId="{63DA5909-1E31-476D-B132-04C4D8A5119C}">
      <dgm:prSet/>
      <dgm:spPr/>
      <dgm:t>
        <a:bodyPr/>
        <a:lstStyle/>
        <a:p>
          <a:endParaRPr lang="en-US"/>
        </a:p>
      </dgm:t>
    </dgm:pt>
    <dgm:pt modelId="{75E825CF-EDA2-4F69-B3D9-E7D3E85F9E7C}">
      <dgm:prSet custT="1"/>
      <dgm:spPr/>
      <dgm:t>
        <a:bodyPr/>
        <a:lstStyle/>
        <a:p>
          <a:r>
            <a: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digital system for tracking or managing orders</a:t>
          </a:r>
        </a:p>
      </dgm:t>
    </dgm:pt>
    <dgm:pt modelId="{93040AD0-BBF2-4A84-B7E2-297ECB947630}" type="parTrans" cxnId="{1A9B15A0-3A22-4A01-B5D3-4A4948755E88}">
      <dgm:prSet/>
      <dgm:spPr/>
      <dgm:t>
        <a:bodyPr/>
        <a:lstStyle/>
        <a:p>
          <a:endParaRPr lang="en-US"/>
        </a:p>
      </dgm:t>
    </dgm:pt>
    <dgm:pt modelId="{EA9DB4A1-FC22-4183-B085-B8D11CBC86ED}" type="sibTrans" cxnId="{1A9B15A0-3A22-4A01-B5D3-4A4948755E88}">
      <dgm:prSet/>
      <dgm:spPr/>
      <dgm:t>
        <a:bodyPr/>
        <a:lstStyle/>
        <a:p>
          <a:endParaRPr lang="en-US"/>
        </a:p>
      </dgm:t>
    </dgm:pt>
    <dgm:pt modelId="{72DE546F-77A6-490B-8A57-3D67AAD5D56C}">
      <dgm:prSet custT="1"/>
      <dgm:spPr/>
      <dgm:t>
        <a:bodyPr/>
        <a:lstStyle/>
        <a:p>
          <a:r>
            <a: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Errors in billing and inventory handling</a:t>
          </a:r>
        </a:p>
      </dgm:t>
    </dgm:pt>
    <dgm:pt modelId="{CD6CBF37-2EA8-4196-A6F9-E2C53337DC46}" type="parTrans" cxnId="{915C5FDC-78C1-4626-A864-A12A437F7A0B}">
      <dgm:prSet/>
      <dgm:spPr/>
      <dgm:t>
        <a:bodyPr/>
        <a:lstStyle/>
        <a:p>
          <a:endParaRPr lang="en-US"/>
        </a:p>
      </dgm:t>
    </dgm:pt>
    <dgm:pt modelId="{35F5F197-422B-489E-B85E-86C6F957AAB9}" type="sibTrans" cxnId="{915C5FDC-78C1-4626-A864-A12A437F7A0B}">
      <dgm:prSet/>
      <dgm:spPr/>
      <dgm:t>
        <a:bodyPr/>
        <a:lstStyle/>
        <a:p>
          <a:endParaRPr lang="en-US"/>
        </a:p>
      </dgm:t>
    </dgm:pt>
    <dgm:pt modelId="{B4BD7A0D-3F33-4327-8EF7-A17617D8BE2E}">
      <dgm:prSet custT="1"/>
      <dgm:spPr/>
      <dgm:t>
        <a:bodyPr/>
        <a:lstStyle/>
        <a:p>
          <a:r>
            <a: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Long queues during peak hours</a:t>
          </a:r>
        </a:p>
      </dgm:t>
    </dgm:pt>
    <dgm:pt modelId="{6327826B-F357-4662-BE86-746B06773490}" type="parTrans" cxnId="{FA8786D6-93EB-4BDB-AAC8-0CEA2DA1B532}">
      <dgm:prSet/>
      <dgm:spPr/>
      <dgm:t>
        <a:bodyPr/>
        <a:lstStyle/>
        <a:p>
          <a:endParaRPr lang="en-US"/>
        </a:p>
      </dgm:t>
    </dgm:pt>
    <dgm:pt modelId="{CB7327F1-5EAC-4352-9CE1-680F7A359751}" type="sibTrans" cxnId="{FA8786D6-93EB-4BDB-AAC8-0CEA2DA1B532}">
      <dgm:prSet/>
      <dgm:spPr/>
      <dgm:t>
        <a:bodyPr/>
        <a:lstStyle/>
        <a:p>
          <a:endParaRPr lang="en-US"/>
        </a:p>
      </dgm:t>
    </dgm:pt>
    <dgm:pt modelId="{F0B4D768-28C3-4AD1-A9B1-3BC9F75C39FD}">
      <dgm:prSet custT="1"/>
      <dgm:spPr/>
      <dgm:t>
        <a:bodyPr/>
        <a:lstStyle/>
        <a:p>
          <a:r>
            <a:rPr lang="en-US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Lack of order transparency for students and staff</a:t>
          </a:r>
        </a:p>
      </dgm:t>
    </dgm:pt>
    <dgm:pt modelId="{0984D0E6-61DA-44E0-BC07-A93901C7F9D7}" type="parTrans" cxnId="{60631BE0-B15B-4EAE-84CB-FA252B0596F6}">
      <dgm:prSet/>
      <dgm:spPr/>
      <dgm:t>
        <a:bodyPr/>
        <a:lstStyle/>
        <a:p>
          <a:endParaRPr lang="en-US"/>
        </a:p>
      </dgm:t>
    </dgm:pt>
    <dgm:pt modelId="{1763C1D3-C271-46C0-861D-2223A18208D0}" type="sibTrans" cxnId="{60631BE0-B15B-4EAE-84CB-FA252B0596F6}">
      <dgm:prSet/>
      <dgm:spPr/>
      <dgm:t>
        <a:bodyPr/>
        <a:lstStyle/>
        <a:p>
          <a:endParaRPr lang="en-US"/>
        </a:p>
      </dgm:t>
    </dgm:pt>
    <dgm:pt modelId="{5508CDFF-8FC3-4645-9511-2E988DC1343F}" type="pres">
      <dgm:prSet presAssocID="{B6734BB6-3D78-41A2-BCF5-0ACD366A8A0C}" presName="linear" presStyleCnt="0">
        <dgm:presLayoutVars>
          <dgm:animLvl val="lvl"/>
          <dgm:resizeHandles val="exact"/>
        </dgm:presLayoutVars>
      </dgm:prSet>
      <dgm:spPr/>
    </dgm:pt>
    <dgm:pt modelId="{FE172A74-054A-45FA-ABA2-C761643C3069}" type="pres">
      <dgm:prSet presAssocID="{1AC4A977-42D9-415E-9B6C-1207FCA8323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856AE0-0B17-418A-959E-634909F5D339}" type="pres">
      <dgm:prSet presAssocID="{9CE8EBBF-2F79-45E6-BE86-75C1EECED00E}" presName="spacer" presStyleCnt="0"/>
      <dgm:spPr/>
    </dgm:pt>
    <dgm:pt modelId="{98B847F8-EA96-4AFB-8CFE-9339C924B3EF}" type="pres">
      <dgm:prSet presAssocID="{75E825CF-EDA2-4F69-B3D9-E7D3E85F9E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0CEC0DE-AE90-4F94-A525-E02DBA6F0E9F}" type="pres">
      <dgm:prSet presAssocID="{EA9DB4A1-FC22-4183-B085-B8D11CBC86ED}" presName="spacer" presStyleCnt="0"/>
      <dgm:spPr/>
    </dgm:pt>
    <dgm:pt modelId="{21932DE0-60FA-4314-BADA-768EAB831D6C}" type="pres">
      <dgm:prSet presAssocID="{72DE546F-77A6-490B-8A57-3D67AAD5D5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013C46A-E0EF-4A69-BA34-4C0B85EBBC7F}" type="pres">
      <dgm:prSet presAssocID="{35F5F197-422B-489E-B85E-86C6F957AAB9}" presName="spacer" presStyleCnt="0"/>
      <dgm:spPr/>
    </dgm:pt>
    <dgm:pt modelId="{47827AE1-8D19-461B-8407-9D9DDFE38E75}" type="pres">
      <dgm:prSet presAssocID="{B4BD7A0D-3F33-4327-8EF7-A17617D8BE2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A2F9D6-DE66-41D0-BD82-302A4F60CA35}" type="pres">
      <dgm:prSet presAssocID="{CB7327F1-5EAC-4352-9CE1-680F7A359751}" presName="spacer" presStyleCnt="0"/>
      <dgm:spPr/>
    </dgm:pt>
    <dgm:pt modelId="{784D3D9C-8F30-4C65-BBF7-82FAE3FFC507}" type="pres">
      <dgm:prSet presAssocID="{F0B4D768-28C3-4AD1-A9B1-3BC9F75C39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3DA5909-1E31-476D-B132-04C4D8A5119C}" srcId="{B6734BB6-3D78-41A2-BCF5-0ACD366A8A0C}" destId="{1AC4A977-42D9-415E-9B6C-1207FCA83237}" srcOrd="0" destOrd="0" parTransId="{E69A2489-EF99-4619-826B-4BC623394996}" sibTransId="{9CE8EBBF-2F79-45E6-BE86-75C1EECED00E}"/>
    <dgm:cxn modelId="{2609B013-BD8E-4C53-A8D7-B381D705A469}" type="presOf" srcId="{B4BD7A0D-3F33-4327-8EF7-A17617D8BE2E}" destId="{47827AE1-8D19-461B-8407-9D9DDFE38E75}" srcOrd="0" destOrd="0" presId="urn:microsoft.com/office/officeart/2005/8/layout/vList2"/>
    <dgm:cxn modelId="{6DE5541E-F736-4C03-AFE6-10276DCEE46A}" type="presOf" srcId="{72DE546F-77A6-490B-8A57-3D67AAD5D56C}" destId="{21932DE0-60FA-4314-BADA-768EAB831D6C}" srcOrd="0" destOrd="0" presId="urn:microsoft.com/office/officeart/2005/8/layout/vList2"/>
    <dgm:cxn modelId="{B28DCD26-A10E-4588-B278-DF0B44B46463}" type="presOf" srcId="{1AC4A977-42D9-415E-9B6C-1207FCA83237}" destId="{FE172A74-054A-45FA-ABA2-C761643C3069}" srcOrd="0" destOrd="0" presId="urn:microsoft.com/office/officeart/2005/8/layout/vList2"/>
    <dgm:cxn modelId="{0C8D8A5E-0B97-4814-B7C2-C1C8F4E9C130}" type="presOf" srcId="{B6734BB6-3D78-41A2-BCF5-0ACD366A8A0C}" destId="{5508CDFF-8FC3-4645-9511-2E988DC1343F}" srcOrd="0" destOrd="0" presId="urn:microsoft.com/office/officeart/2005/8/layout/vList2"/>
    <dgm:cxn modelId="{B174B367-98C7-403B-888C-651B66E06937}" type="presOf" srcId="{F0B4D768-28C3-4AD1-A9B1-3BC9F75C39FD}" destId="{784D3D9C-8F30-4C65-BBF7-82FAE3FFC507}" srcOrd="0" destOrd="0" presId="urn:microsoft.com/office/officeart/2005/8/layout/vList2"/>
    <dgm:cxn modelId="{1A9B15A0-3A22-4A01-B5D3-4A4948755E88}" srcId="{B6734BB6-3D78-41A2-BCF5-0ACD366A8A0C}" destId="{75E825CF-EDA2-4F69-B3D9-E7D3E85F9E7C}" srcOrd="1" destOrd="0" parTransId="{93040AD0-BBF2-4A84-B7E2-297ECB947630}" sibTransId="{EA9DB4A1-FC22-4183-B085-B8D11CBC86ED}"/>
    <dgm:cxn modelId="{FA8786D6-93EB-4BDB-AAC8-0CEA2DA1B532}" srcId="{B6734BB6-3D78-41A2-BCF5-0ACD366A8A0C}" destId="{B4BD7A0D-3F33-4327-8EF7-A17617D8BE2E}" srcOrd="3" destOrd="0" parTransId="{6327826B-F357-4662-BE86-746B06773490}" sibTransId="{CB7327F1-5EAC-4352-9CE1-680F7A359751}"/>
    <dgm:cxn modelId="{130A62D9-0E19-4C75-9023-0D952003E1E3}" type="presOf" srcId="{75E825CF-EDA2-4F69-B3D9-E7D3E85F9E7C}" destId="{98B847F8-EA96-4AFB-8CFE-9339C924B3EF}" srcOrd="0" destOrd="0" presId="urn:microsoft.com/office/officeart/2005/8/layout/vList2"/>
    <dgm:cxn modelId="{915C5FDC-78C1-4626-A864-A12A437F7A0B}" srcId="{B6734BB6-3D78-41A2-BCF5-0ACD366A8A0C}" destId="{72DE546F-77A6-490B-8A57-3D67AAD5D56C}" srcOrd="2" destOrd="0" parTransId="{CD6CBF37-2EA8-4196-A6F9-E2C53337DC46}" sibTransId="{35F5F197-422B-489E-B85E-86C6F957AAB9}"/>
    <dgm:cxn modelId="{60631BE0-B15B-4EAE-84CB-FA252B0596F6}" srcId="{B6734BB6-3D78-41A2-BCF5-0ACD366A8A0C}" destId="{F0B4D768-28C3-4AD1-A9B1-3BC9F75C39FD}" srcOrd="4" destOrd="0" parTransId="{0984D0E6-61DA-44E0-BC07-A93901C7F9D7}" sibTransId="{1763C1D3-C271-46C0-861D-2223A18208D0}"/>
    <dgm:cxn modelId="{56B43F03-CF3D-4C8A-938E-2FC1B4300BCF}" type="presParOf" srcId="{5508CDFF-8FC3-4645-9511-2E988DC1343F}" destId="{FE172A74-054A-45FA-ABA2-C761643C3069}" srcOrd="0" destOrd="0" presId="urn:microsoft.com/office/officeart/2005/8/layout/vList2"/>
    <dgm:cxn modelId="{6BD5A1D8-BEC3-40A5-99F8-3115A48374A6}" type="presParOf" srcId="{5508CDFF-8FC3-4645-9511-2E988DC1343F}" destId="{71856AE0-0B17-418A-959E-634909F5D339}" srcOrd="1" destOrd="0" presId="urn:microsoft.com/office/officeart/2005/8/layout/vList2"/>
    <dgm:cxn modelId="{18965671-3342-4D33-BF14-4E6E91313032}" type="presParOf" srcId="{5508CDFF-8FC3-4645-9511-2E988DC1343F}" destId="{98B847F8-EA96-4AFB-8CFE-9339C924B3EF}" srcOrd="2" destOrd="0" presId="urn:microsoft.com/office/officeart/2005/8/layout/vList2"/>
    <dgm:cxn modelId="{A1EDC555-B07E-489B-95EF-2452FA4DA36C}" type="presParOf" srcId="{5508CDFF-8FC3-4645-9511-2E988DC1343F}" destId="{B0CEC0DE-AE90-4F94-A525-E02DBA6F0E9F}" srcOrd="3" destOrd="0" presId="urn:microsoft.com/office/officeart/2005/8/layout/vList2"/>
    <dgm:cxn modelId="{18602B86-396C-4172-B6E4-19B137F1FBC3}" type="presParOf" srcId="{5508CDFF-8FC3-4645-9511-2E988DC1343F}" destId="{21932DE0-60FA-4314-BADA-768EAB831D6C}" srcOrd="4" destOrd="0" presId="urn:microsoft.com/office/officeart/2005/8/layout/vList2"/>
    <dgm:cxn modelId="{0988D066-6BFD-40ED-9A1C-D9895589A3C1}" type="presParOf" srcId="{5508CDFF-8FC3-4645-9511-2E988DC1343F}" destId="{0013C46A-E0EF-4A69-BA34-4C0B85EBBC7F}" srcOrd="5" destOrd="0" presId="urn:microsoft.com/office/officeart/2005/8/layout/vList2"/>
    <dgm:cxn modelId="{A796FAA3-0E42-4568-9762-E05A072A56AC}" type="presParOf" srcId="{5508CDFF-8FC3-4645-9511-2E988DC1343F}" destId="{47827AE1-8D19-461B-8407-9D9DDFE38E75}" srcOrd="6" destOrd="0" presId="urn:microsoft.com/office/officeart/2005/8/layout/vList2"/>
    <dgm:cxn modelId="{3469F2D3-7A2E-4066-9B69-6D8F4E000F2F}" type="presParOf" srcId="{5508CDFF-8FC3-4645-9511-2E988DC1343F}" destId="{D7A2F9D6-DE66-41D0-BD82-302A4F60CA35}" srcOrd="7" destOrd="0" presId="urn:microsoft.com/office/officeart/2005/8/layout/vList2"/>
    <dgm:cxn modelId="{0186B785-84A9-4930-921D-8916A3B03476}" type="presParOf" srcId="{5508CDFF-8FC3-4645-9511-2E988DC1343F}" destId="{784D3D9C-8F30-4C65-BBF7-82FAE3FFC5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9B190-D158-4940-8732-9991233FEF95}">
      <dsp:nvSpPr>
        <dsp:cNvPr id="0" name=""/>
        <dsp:cNvSpPr/>
      </dsp:nvSpPr>
      <dsp:spPr>
        <a:xfrm>
          <a:off x="0" y="172668"/>
          <a:ext cx="10515600" cy="152100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Outline</a:t>
          </a:r>
        </a:p>
      </dsp:txBody>
      <dsp:txXfrm>
        <a:off x="74249" y="246917"/>
        <a:ext cx="10367102" cy="137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CEACB-DDA0-49BF-8970-635F0D4B6DA7}">
      <dsp:nvSpPr>
        <dsp:cNvPr id="0" name=""/>
        <dsp:cNvSpPr/>
      </dsp:nvSpPr>
      <dsp:spPr>
        <a:xfrm>
          <a:off x="0" y="7581"/>
          <a:ext cx="5458837" cy="131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  <a:endParaRPr lang="en-US" sz="5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968" y="71549"/>
        <a:ext cx="5330901" cy="11824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FEBB2-ECCD-42D1-B592-7C2008B28F5C}">
      <dsp:nvSpPr>
        <dsp:cNvPr id="0" name=""/>
        <dsp:cNvSpPr/>
      </dsp:nvSpPr>
      <dsp:spPr>
        <a:xfrm>
          <a:off x="0" y="1903"/>
          <a:ext cx="5458837" cy="10365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Automate cafeteria order management</a:t>
          </a:r>
        </a:p>
      </dsp:txBody>
      <dsp:txXfrm>
        <a:off x="50600" y="52503"/>
        <a:ext cx="5357637" cy="935346"/>
      </dsp:txXfrm>
    </dsp:sp>
    <dsp:sp modelId="{62F34437-3F46-4266-88E8-FA255FBDAFDF}">
      <dsp:nvSpPr>
        <dsp:cNvPr id="0" name=""/>
        <dsp:cNvSpPr/>
      </dsp:nvSpPr>
      <dsp:spPr>
        <a:xfrm>
          <a:off x="0" y="1052625"/>
          <a:ext cx="5458837" cy="10365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user experience and efficiency</a:t>
          </a:r>
        </a:p>
      </dsp:txBody>
      <dsp:txXfrm>
        <a:off x="50600" y="1103225"/>
        <a:ext cx="5357637" cy="935346"/>
      </dsp:txXfrm>
    </dsp:sp>
    <dsp:sp modelId="{ACCAB3C9-C110-40F7-B7E4-0020D9F03900}">
      <dsp:nvSpPr>
        <dsp:cNvPr id="0" name=""/>
        <dsp:cNvSpPr/>
      </dsp:nvSpPr>
      <dsp:spPr>
        <a:xfrm>
          <a:off x="0" y="2103347"/>
          <a:ext cx="5458837" cy="10365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Enable real-time order tracking</a:t>
          </a:r>
        </a:p>
      </dsp:txBody>
      <dsp:txXfrm>
        <a:off x="50600" y="2153947"/>
        <a:ext cx="5357637" cy="935346"/>
      </dsp:txXfrm>
    </dsp:sp>
    <dsp:sp modelId="{6D07ED92-06CB-4462-B832-BC45709DE30F}">
      <dsp:nvSpPr>
        <dsp:cNvPr id="0" name=""/>
        <dsp:cNvSpPr/>
      </dsp:nvSpPr>
      <dsp:spPr>
        <a:xfrm>
          <a:off x="0" y="3154069"/>
          <a:ext cx="5458837" cy="10365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Simplify admin operations</a:t>
          </a:r>
        </a:p>
      </dsp:txBody>
      <dsp:txXfrm>
        <a:off x="50600" y="3204669"/>
        <a:ext cx="5357637" cy="9353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026D8-F280-4C17-9265-2C1E0DA5422B}">
      <dsp:nvSpPr>
        <dsp:cNvPr id="0" name=""/>
        <dsp:cNvSpPr/>
      </dsp:nvSpPr>
      <dsp:spPr>
        <a:xfrm>
          <a:off x="0" y="280970"/>
          <a:ext cx="5619333" cy="1076400"/>
        </a:xfrm>
        <a:prstGeom prst="round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Architecture</a:t>
          </a:r>
          <a:endParaRPr lang="en-US" sz="4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546" y="333516"/>
        <a:ext cx="5514241" cy="9713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37F98-26AF-4244-AD87-B23B91C7964B}">
      <dsp:nvSpPr>
        <dsp:cNvPr id="0" name=""/>
        <dsp:cNvSpPr/>
      </dsp:nvSpPr>
      <dsp:spPr>
        <a:xfrm>
          <a:off x="0" y="172"/>
          <a:ext cx="5456903" cy="1148097"/>
        </a:xfrm>
        <a:prstGeom prst="roundRect">
          <a:avLst/>
        </a:prstGeom>
        <a:noFill/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React.js frontend</a:t>
          </a:r>
        </a:p>
      </dsp:txBody>
      <dsp:txXfrm>
        <a:off x="56045" y="56217"/>
        <a:ext cx="5344813" cy="1036007"/>
      </dsp:txXfrm>
    </dsp:sp>
    <dsp:sp modelId="{85F29086-0509-4DAB-91B0-9EB3CA929C3C}">
      <dsp:nvSpPr>
        <dsp:cNvPr id="0" name=""/>
        <dsp:cNvSpPr/>
      </dsp:nvSpPr>
      <dsp:spPr>
        <a:xfrm>
          <a:off x="0" y="1161811"/>
          <a:ext cx="5456903" cy="1148097"/>
        </a:xfrm>
        <a:prstGeom prst="roundRect">
          <a:avLst/>
        </a:prstGeom>
        <a:noFill/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backend</a:t>
          </a:r>
        </a:p>
      </dsp:txBody>
      <dsp:txXfrm>
        <a:off x="56045" y="1217856"/>
        <a:ext cx="5344813" cy="1036007"/>
      </dsp:txXfrm>
    </dsp:sp>
    <dsp:sp modelId="{C485B841-F736-45E4-97B0-E2199C66497D}">
      <dsp:nvSpPr>
        <dsp:cNvPr id="0" name=""/>
        <dsp:cNvSpPr/>
      </dsp:nvSpPr>
      <dsp:spPr>
        <a:xfrm>
          <a:off x="0" y="2323451"/>
          <a:ext cx="5456903" cy="1148097"/>
        </a:xfrm>
        <a:prstGeom prst="roundRect">
          <a:avLst/>
        </a:prstGeom>
        <a:noFill/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database communication</a:t>
          </a:r>
        </a:p>
      </dsp:txBody>
      <dsp:txXfrm>
        <a:off x="56045" y="2379496"/>
        <a:ext cx="5344813" cy="1036007"/>
      </dsp:txXfrm>
    </dsp:sp>
    <dsp:sp modelId="{14BC3D0D-1760-4969-83D0-E7FC994C1BCF}">
      <dsp:nvSpPr>
        <dsp:cNvPr id="0" name=""/>
        <dsp:cNvSpPr/>
      </dsp:nvSpPr>
      <dsp:spPr>
        <a:xfrm>
          <a:off x="0" y="3485090"/>
          <a:ext cx="5456903" cy="1148097"/>
        </a:xfrm>
        <a:prstGeom prst="roundRect">
          <a:avLst/>
        </a:prstGeom>
        <a:noFill/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Responsive interface</a:t>
          </a:r>
        </a:p>
      </dsp:txBody>
      <dsp:txXfrm>
        <a:off x="56045" y="3541135"/>
        <a:ext cx="5344813" cy="10360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C1241-BE7B-4CEE-97C0-A87C9D2B51F7}">
      <dsp:nvSpPr>
        <dsp:cNvPr id="0" name=""/>
        <dsp:cNvSpPr/>
      </dsp:nvSpPr>
      <dsp:spPr>
        <a:xfrm>
          <a:off x="0" y="329856"/>
          <a:ext cx="7121809" cy="1240200"/>
        </a:xfrm>
        <a:prstGeom prst="roundRect">
          <a:avLst/>
        </a:prstGeom>
        <a:solidFill>
          <a:srgbClr val="E4385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 Architecture </a:t>
          </a:r>
          <a:endParaRPr lang="en-US" sz="5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542" y="390398"/>
        <a:ext cx="7000725" cy="11191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23FF3-71FC-4042-8233-CAE68F43B84C}">
      <dsp:nvSpPr>
        <dsp:cNvPr id="0" name=""/>
        <dsp:cNvSpPr/>
      </dsp:nvSpPr>
      <dsp:spPr>
        <a:xfrm>
          <a:off x="0" y="2298"/>
          <a:ext cx="7086514" cy="926346"/>
        </a:xfrm>
        <a:prstGeom prst="roundRect">
          <a:avLst/>
        </a:prstGeom>
        <a:noFill/>
        <a:ln w="19050" cap="flat" cmpd="sng" algn="ctr">
          <a:solidFill>
            <a:srgbClr val="E438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Realtime Database</a:t>
          </a:r>
          <a:endParaRPr lang="en-US" sz="3200" kern="1200" dirty="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220" y="47518"/>
        <a:ext cx="6996074" cy="835906"/>
      </dsp:txXfrm>
    </dsp:sp>
    <dsp:sp modelId="{B7D1F5C0-7A7F-4535-8441-3698C72F80FA}">
      <dsp:nvSpPr>
        <dsp:cNvPr id="0" name=""/>
        <dsp:cNvSpPr/>
      </dsp:nvSpPr>
      <dsp:spPr>
        <a:xfrm>
          <a:off x="0" y="939571"/>
          <a:ext cx="7086514" cy="926346"/>
        </a:xfrm>
        <a:prstGeom prst="roundRect">
          <a:avLst/>
        </a:prstGeom>
        <a:noFill/>
        <a:ln w="19050" cap="flat" cmpd="sng" algn="ctr">
          <a:solidFill>
            <a:srgbClr val="E438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Collections: Users, Categories, Orders, Items</a:t>
          </a:r>
          <a:endParaRPr lang="en-US" sz="3200" kern="1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220" y="984791"/>
        <a:ext cx="6996074" cy="835906"/>
      </dsp:txXfrm>
    </dsp:sp>
    <dsp:sp modelId="{82CFCA7A-F131-46F1-BD69-F36493B4FA92}">
      <dsp:nvSpPr>
        <dsp:cNvPr id="0" name=""/>
        <dsp:cNvSpPr/>
      </dsp:nvSpPr>
      <dsp:spPr>
        <a:xfrm>
          <a:off x="0" y="1876844"/>
          <a:ext cx="7086514" cy="926346"/>
        </a:xfrm>
        <a:prstGeom prst="roundRect">
          <a:avLst/>
        </a:prstGeom>
        <a:noFill/>
        <a:ln w="19050" cap="flat" cmpd="sng" algn="ctr">
          <a:solidFill>
            <a:srgbClr val="E438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Role-based access (User/Admin)</a:t>
          </a:r>
          <a:endParaRPr lang="en-US" sz="3200" kern="1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220" y="1922064"/>
        <a:ext cx="6996074" cy="835906"/>
      </dsp:txXfrm>
    </dsp:sp>
    <dsp:sp modelId="{F8F43DC6-7E83-45A1-A2E8-DF1BE24C59F7}">
      <dsp:nvSpPr>
        <dsp:cNvPr id="0" name=""/>
        <dsp:cNvSpPr/>
      </dsp:nvSpPr>
      <dsp:spPr>
        <a:xfrm>
          <a:off x="0" y="2814117"/>
          <a:ext cx="7086514" cy="926346"/>
        </a:xfrm>
        <a:prstGeom prst="roundRect">
          <a:avLst/>
        </a:prstGeom>
        <a:noFill/>
        <a:ln w="19050" cap="flat" cmpd="sng" algn="ctr">
          <a:solidFill>
            <a:srgbClr val="E438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rgbClr val="E4385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synchronized in real-time</a:t>
          </a:r>
          <a:endParaRPr lang="en-US" sz="3200" kern="1200">
            <a:solidFill>
              <a:srgbClr val="E4385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220" y="2859337"/>
        <a:ext cx="6996074" cy="835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FDD5F-3C70-4335-82BD-2A5A11ABCFB9}">
      <dsp:nvSpPr>
        <dsp:cNvPr id="0" name=""/>
        <dsp:cNvSpPr/>
      </dsp:nvSpPr>
      <dsp:spPr>
        <a:xfrm>
          <a:off x="0" y="341555"/>
          <a:ext cx="6092950" cy="1216800"/>
        </a:xfrm>
        <a:prstGeom prst="roundRect">
          <a:avLst/>
        </a:prstGeom>
        <a:solidFill>
          <a:srgbClr val="501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Description</a:t>
          </a:r>
          <a:endParaRPr lang="en-US" sz="4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400954"/>
        <a:ext cx="5974152" cy="10980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DBB53-ABF3-4C18-BE22-C436159723A3}">
      <dsp:nvSpPr>
        <dsp:cNvPr id="0" name=""/>
        <dsp:cNvSpPr/>
      </dsp:nvSpPr>
      <dsp:spPr>
        <a:xfrm>
          <a:off x="0" y="922"/>
          <a:ext cx="6092950" cy="982045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module: Registration, browsing, cart, orders</a:t>
          </a:r>
          <a:endParaRPr lang="en-US" sz="2800" kern="12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39" y="48861"/>
        <a:ext cx="5997072" cy="886167"/>
      </dsp:txXfrm>
    </dsp:sp>
    <dsp:sp modelId="{CB8D8D0E-B79A-4A86-9ABA-7F3898C2741D}">
      <dsp:nvSpPr>
        <dsp:cNvPr id="0" name=""/>
        <dsp:cNvSpPr/>
      </dsp:nvSpPr>
      <dsp:spPr>
        <a:xfrm>
          <a:off x="0" y="996398"/>
          <a:ext cx="6092950" cy="982045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Admin module: Manage menu, categories, orders</a:t>
          </a:r>
          <a:endParaRPr lang="en-US" sz="2800" kern="12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39" y="1044337"/>
        <a:ext cx="5997072" cy="886167"/>
      </dsp:txXfrm>
    </dsp:sp>
    <dsp:sp modelId="{FB0FD7AA-8FC0-479B-8D56-F22D7247D9EE}">
      <dsp:nvSpPr>
        <dsp:cNvPr id="0" name=""/>
        <dsp:cNvSpPr/>
      </dsp:nvSpPr>
      <dsp:spPr>
        <a:xfrm>
          <a:off x="0" y="1991873"/>
          <a:ext cx="6092950" cy="982045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order updates</a:t>
          </a:r>
          <a:endParaRPr lang="en-US" sz="2800" kern="12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39" y="2039812"/>
        <a:ext cx="5997072" cy="886167"/>
      </dsp:txXfrm>
    </dsp:sp>
    <dsp:sp modelId="{63805950-88C2-4B44-827F-29D3B07663F8}">
      <dsp:nvSpPr>
        <dsp:cNvPr id="0" name=""/>
        <dsp:cNvSpPr/>
      </dsp:nvSpPr>
      <dsp:spPr>
        <a:xfrm>
          <a:off x="0" y="2987349"/>
          <a:ext cx="6092950" cy="982045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>
              <a:solidFill>
                <a:srgbClr val="501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Responsive design</a:t>
          </a:r>
          <a:endParaRPr lang="en-US" sz="2800" kern="1200">
            <a:solidFill>
              <a:srgbClr val="501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39" y="3035288"/>
        <a:ext cx="5997072" cy="88616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D101-6575-4BA8-AE4E-B6006751AE4D}">
      <dsp:nvSpPr>
        <dsp:cNvPr id="0" name=""/>
        <dsp:cNvSpPr/>
      </dsp:nvSpPr>
      <dsp:spPr>
        <a:xfrm>
          <a:off x="0" y="7581"/>
          <a:ext cx="6732229" cy="13104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Attained Objectives</a:t>
          </a:r>
          <a:endParaRPr lang="en-US" sz="5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968" y="71549"/>
        <a:ext cx="6604293" cy="11824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EB386-48CD-4442-B4D1-44B20EFD30A7}">
      <dsp:nvSpPr>
        <dsp:cNvPr id="0" name=""/>
        <dsp:cNvSpPr/>
      </dsp:nvSpPr>
      <dsp:spPr>
        <a:xfrm>
          <a:off x="0" y="2152"/>
          <a:ext cx="6658889" cy="1032022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Fully functional order system</a:t>
          </a:r>
          <a:endParaRPr lang="en-US" sz="3600" kern="12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79" y="52531"/>
        <a:ext cx="6558131" cy="931264"/>
      </dsp:txXfrm>
    </dsp:sp>
    <dsp:sp modelId="{3EC6A989-5592-4004-9D7E-62B1FEF1B397}">
      <dsp:nvSpPr>
        <dsp:cNvPr id="0" name=""/>
        <dsp:cNvSpPr/>
      </dsp:nvSpPr>
      <dsp:spPr>
        <a:xfrm>
          <a:off x="0" y="1045031"/>
          <a:ext cx="6658889" cy="1032022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Firebase integration complete</a:t>
          </a:r>
          <a:endParaRPr lang="en-US" sz="3600" kern="1200" dirty="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79" y="1095410"/>
        <a:ext cx="6558131" cy="931264"/>
      </dsp:txXfrm>
    </dsp:sp>
    <dsp:sp modelId="{DE8E6D9A-D49F-4AB1-A17C-A306649DAC1D}">
      <dsp:nvSpPr>
        <dsp:cNvPr id="0" name=""/>
        <dsp:cNvSpPr/>
      </dsp:nvSpPr>
      <dsp:spPr>
        <a:xfrm>
          <a:off x="0" y="2087909"/>
          <a:ext cx="6658889" cy="1032022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Role-based authentication</a:t>
          </a:r>
          <a:endParaRPr lang="en-US" sz="3600" kern="12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79" y="2138288"/>
        <a:ext cx="6558131" cy="931264"/>
      </dsp:txXfrm>
    </dsp:sp>
    <dsp:sp modelId="{25F95030-DF59-4F0F-9362-91FEF0A5A2AE}">
      <dsp:nvSpPr>
        <dsp:cNvPr id="0" name=""/>
        <dsp:cNvSpPr/>
      </dsp:nvSpPr>
      <dsp:spPr>
        <a:xfrm>
          <a:off x="0" y="3130788"/>
          <a:ext cx="6658889" cy="1032022"/>
        </a:xfrm>
        <a:prstGeom prst="roundRect">
          <a:avLst/>
        </a:prstGeom>
        <a:noFill/>
        <a:ln w="19050" cap="flat" cmpd="sng" algn="ctr">
          <a:solidFill>
            <a:srgbClr val="501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synchronization achieved</a:t>
          </a:r>
          <a:endParaRPr lang="en-US" sz="3600" kern="1200">
            <a:solidFill>
              <a:schemeClr val="tx1">
                <a:lumMod val="75000"/>
                <a:lumOff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379" y="3181167"/>
        <a:ext cx="6558131" cy="931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CF5A0-393A-4B24-B4C8-BADE6B0ADFB4}">
      <dsp:nvSpPr>
        <dsp:cNvPr id="0" name=""/>
        <dsp:cNvSpPr/>
      </dsp:nvSpPr>
      <dsp:spPr>
        <a:xfrm>
          <a:off x="0" y="605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83427"/>
        <a:ext cx="4199366" cy="422308"/>
      </dsp:txXfrm>
    </dsp:sp>
    <dsp:sp modelId="{62DA7EC8-84A1-4D68-8716-1E69B9D8B3DC}">
      <dsp:nvSpPr>
        <dsp:cNvPr id="0" name=""/>
        <dsp:cNvSpPr/>
      </dsp:nvSpPr>
      <dsp:spPr>
        <a:xfrm>
          <a:off x="0" y="5861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Existing System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609027"/>
        <a:ext cx="4199366" cy="422308"/>
      </dsp:txXfrm>
    </dsp:sp>
    <dsp:sp modelId="{0FAE3163-584A-4361-A222-2B80E1BF504C}">
      <dsp:nvSpPr>
        <dsp:cNvPr id="0" name=""/>
        <dsp:cNvSpPr/>
      </dsp:nvSpPr>
      <dsp:spPr>
        <a:xfrm>
          <a:off x="0" y="11117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1134627"/>
        <a:ext cx="4199366" cy="422308"/>
      </dsp:txXfrm>
    </dsp:sp>
    <dsp:sp modelId="{6719A1DD-CE46-47C6-9CCB-B3DC419835E2}">
      <dsp:nvSpPr>
        <dsp:cNvPr id="0" name=""/>
        <dsp:cNvSpPr/>
      </dsp:nvSpPr>
      <dsp:spPr>
        <a:xfrm>
          <a:off x="0" y="16373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1660227"/>
        <a:ext cx="4199366" cy="422308"/>
      </dsp:txXfrm>
    </dsp:sp>
    <dsp:sp modelId="{50C7B98C-A328-4410-93F6-C83A610C70C3}">
      <dsp:nvSpPr>
        <dsp:cNvPr id="0" name=""/>
        <dsp:cNvSpPr/>
      </dsp:nvSpPr>
      <dsp:spPr>
        <a:xfrm>
          <a:off x="0" y="21629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Architecture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2185827"/>
        <a:ext cx="4199366" cy="422308"/>
      </dsp:txXfrm>
    </dsp:sp>
    <dsp:sp modelId="{3E1D822F-0272-4388-9D31-C406871137DF}">
      <dsp:nvSpPr>
        <dsp:cNvPr id="0" name=""/>
        <dsp:cNvSpPr/>
      </dsp:nvSpPr>
      <dsp:spPr>
        <a:xfrm>
          <a:off x="0" y="26885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Architecture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2711427"/>
        <a:ext cx="4199366" cy="422308"/>
      </dsp:txXfrm>
    </dsp:sp>
    <dsp:sp modelId="{0690C8DF-F377-4FED-B3BA-B316B492C6E4}">
      <dsp:nvSpPr>
        <dsp:cNvPr id="0" name=""/>
        <dsp:cNvSpPr/>
      </dsp:nvSpPr>
      <dsp:spPr>
        <a:xfrm>
          <a:off x="0" y="32141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Description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3237027"/>
        <a:ext cx="4199366" cy="42230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586E5-1B29-4E93-B6E1-926FA1DF877B}">
      <dsp:nvSpPr>
        <dsp:cNvPr id="0" name=""/>
        <dsp:cNvSpPr/>
      </dsp:nvSpPr>
      <dsp:spPr>
        <a:xfrm>
          <a:off x="0" y="271356"/>
          <a:ext cx="5118100" cy="1357200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Works</a:t>
          </a:r>
          <a:endParaRPr lang="en-US" sz="5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253" y="337609"/>
        <a:ext cx="4985594" cy="12246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0C3DA-7B46-41C5-AF66-4428F9E5A737}">
      <dsp:nvSpPr>
        <dsp:cNvPr id="0" name=""/>
        <dsp:cNvSpPr/>
      </dsp:nvSpPr>
      <dsp:spPr>
        <a:xfrm>
          <a:off x="0" y="745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Payment Integration</a:t>
          </a:r>
        </a:p>
      </dsp:txBody>
      <dsp:txXfrm>
        <a:off x="27040" y="27785"/>
        <a:ext cx="5064020" cy="499841"/>
      </dsp:txXfrm>
    </dsp:sp>
    <dsp:sp modelId="{530E9459-19DD-43C3-9C3E-CFB75E5E13F4}">
      <dsp:nvSpPr>
        <dsp:cNvPr id="0" name=""/>
        <dsp:cNvSpPr/>
      </dsp:nvSpPr>
      <dsp:spPr>
        <a:xfrm>
          <a:off x="0" y="568870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Push Notifications</a:t>
          </a:r>
        </a:p>
      </dsp:txBody>
      <dsp:txXfrm>
        <a:off x="27040" y="595910"/>
        <a:ext cx="5064020" cy="499841"/>
      </dsp:txXfrm>
    </dsp:sp>
    <dsp:sp modelId="{C7E1B289-0867-4832-949D-1035A6908422}">
      <dsp:nvSpPr>
        <dsp:cNvPr id="0" name=""/>
        <dsp:cNvSpPr/>
      </dsp:nvSpPr>
      <dsp:spPr>
        <a:xfrm>
          <a:off x="0" y="1136995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Advanced Analytics</a:t>
          </a:r>
        </a:p>
      </dsp:txBody>
      <dsp:txXfrm>
        <a:off x="27040" y="1164035"/>
        <a:ext cx="5064020" cy="499841"/>
      </dsp:txXfrm>
    </dsp:sp>
    <dsp:sp modelId="{A2AA95CD-184B-453E-8211-DE1A2C617818}">
      <dsp:nvSpPr>
        <dsp:cNvPr id="0" name=""/>
        <dsp:cNvSpPr/>
      </dsp:nvSpPr>
      <dsp:spPr>
        <a:xfrm>
          <a:off x="0" y="1705120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Inventory Tracking</a:t>
          </a:r>
        </a:p>
      </dsp:txBody>
      <dsp:txXfrm>
        <a:off x="27040" y="1732160"/>
        <a:ext cx="5064020" cy="499841"/>
      </dsp:txXfrm>
    </dsp:sp>
    <dsp:sp modelId="{3D7DC71D-6A4F-42B7-B0EA-9C2C5814CB7C}">
      <dsp:nvSpPr>
        <dsp:cNvPr id="0" name=""/>
        <dsp:cNvSpPr/>
      </dsp:nvSpPr>
      <dsp:spPr>
        <a:xfrm>
          <a:off x="0" y="2273245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 Reviews and Ratings</a:t>
          </a:r>
        </a:p>
      </dsp:txBody>
      <dsp:txXfrm>
        <a:off x="27040" y="2300285"/>
        <a:ext cx="5064020" cy="499841"/>
      </dsp:txXfrm>
    </dsp:sp>
    <dsp:sp modelId="{3E759974-6B04-4B22-B0A0-8184422966B7}">
      <dsp:nvSpPr>
        <dsp:cNvPr id="0" name=""/>
        <dsp:cNvSpPr/>
      </dsp:nvSpPr>
      <dsp:spPr>
        <a:xfrm>
          <a:off x="0" y="2841370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Mobile App Version</a:t>
          </a:r>
        </a:p>
      </dsp:txBody>
      <dsp:txXfrm>
        <a:off x="27040" y="2868410"/>
        <a:ext cx="5064020" cy="499841"/>
      </dsp:txXfrm>
    </dsp:sp>
    <dsp:sp modelId="{2CF3410A-C23D-4403-B519-3F1BE554E180}">
      <dsp:nvSpPr>
        <dsp:cNvPr id="0" name=""/>
        <dsp:cNvSpPr/>
      </dsp:nvSpPr>
      <dsp:spPr>
        <a:xfrm>
          <a:off x="0" y="3409495"/>
          <a:ext cx="5118100" cy="553921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9EDE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Multi-Language Support</a:t>
          </a:r>
        </a:p>
      </dsp:txBody>
      <dsp:txXfrm>
        <a:off x="27040" y="3436535"/>
        <a:ext cx="5064020" cy="4998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FF0AD-D248-4448-BC32-29C9655FDE4A}">
      <dsp:nvSpPr>
        <dsp:cNvPr id="0" name=""/>
        <dsp:cNvSpPr/>
      </dsp:nvSpPr>
      <dsp:spPr>
        <a:xfrm>
          <a:off x="0" y="543"/>
          <a:ext cx="5156200" cy="1324476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7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656" y="65199"/>
        <a:ext cx="5026888" cy="11951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AD188-C377-4E83-A0D0-514B74348463}">
      <dsp:nvSpPr>
        <dsp:cNvPr id="0" name=""/>
        <dsp:cNvSpPr/>
      </dsp:nvSpPr>
      <dsp:spPr>
        <a:xfrm>
          <a:off x="0" y="1167"/>
          <a:ext cx="5086144" cy="1120549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Simplifies cafeteria management</a:t>
          </a:r>
          <a:endParaRPr lang="en-US" sz="3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701" y="55868"/>
        <a:ext cx="4976742" cy="1011147"/>
      </dsp:txXfrm>
    </dsp:sp>
    <dsp:sp modelId="{0F86F2EA-CAC0-4BA5-B45C-AC5326B80789}">
      <dsp:nvSpPr>
        <dsp:cNvPr id="0" name=""/>
        <dsp:cNvSpPr/>
      </dsp:nvSpPr>
      <dsp:spPr>
        <a:xfrm>
          <a:off x="0" y="1134977"/>
          <a:ext cx="5086144" cy="1120549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&amp; responsive system</a:t>
          </a:r>
          <a:endParaRPr lang="en-US" sz="3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701" y="1189678"/>
        <a:ext cx="4976742" cy="1011147"/>
      </dsp:txXfrm>
    </dsp:sp>
    <dsp:sp modelId="{4DB4676B-21DC-4894-95C4-A210434D700E}">
      <dsp:nvSpPr>
        <dsp:cNvPr id="0" name=""/>
        <dsp:cNvSpPr/>
      </dsp:nvSpPr>
      <dsp:spPr>
        <a:xfrm>
          <a:off x="0" y="2268787"/>
          <a:ext cx="5086144" cy="1120549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Scalable and user-friendly</a:t>
          </a:r>
          <a:endParaRPr lang="en-US" sz="3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701" y="2323488"/>
        <a:ext cx="4976742" cy="1011147"/>
      </dsp:txXfrm>
    </dsp:sp>
    <dsp:sp modelId="{4AEDCDAA-9582-4E31-9018-40B3776D145D}">
      <dsp:nvSpPr>
        <dsp:cNvPr id="0" name=""/>
        <dsp:cNvSpPr/>
      </dsp:nvSpPr>
      <dsp:spPr>
        <a:xfrm>
          <a:off x="0" y="3402598"/>
          <a:ext cx="5086144" cy="1120549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Demonstrates modern web development</a:t>
          </a:r>
          <a:endParaRPr lang="en-US" sz="32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701" y="3457299"/>
        <a:ext cx="4976742" cy="1011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CF5A0-393A-4B24-B4C8-BADE6B0ADFB4}">
      <dsp:nvSpPr>
        <dsp:cNvPr id="0" name=""/>
        <dsp:cNvSpPr/>
      </dsp:nvSpPr>
      <dsp:spPr>
        <a:xfrm>
          <a:off x="0" y="605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Attained Objectives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83427"/>
        <a:ext cx="4199366" cy="422308"/>
      </dsp:txXfrm>
    </dsp:sp>
    <dsp:sp modelId="{62DA7EC8-84A1-4D68-8716-1E69B9D8B3DC}">
      <dsp:nvSpPr>
        <dsp:cNvPr id="0" name=""/>
        <dsp:cNvSpPr/>
      </dsp:nvSpPr>
      <dsp:spPr>
        <a:xfrm>
          <a:off x="0" y="5861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Target Customers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609027"/>
        <a:ext cx="4199366" cy="422308"/>
      </dsp:txXfrm>
    </dsp:sp>
    <dsp:sp modelId="{0FAE3163-584A-4361-A222-2B80E1BF504C}">
      <dsp:nvSpPr>
        <dsp:cNvPr id="0" name=""/>
        <dsp:cNvSpPr/>
      </dsp:nvSpPr>
      <dsp:spPr>
        <a:xfrm>
          <a:off x="0" y="11117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Screenshots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1134627"/>
        <a:ext cx="4199366" cy="422308"/>
      </dsp:txXfrm>
    </dsp:sp>
    <dsp:sp modelId="{6719A1DD-CE46-47C6-9CCB-B3DC419835E2}">
      <dsp:nvSpPr>
        <dsp:cNvPr id="0" name=""/>
        <dsp:cNvSpPr/>
      </dsp:nvSpPr>
      <dsp:spPr>
        <a:xfrm>
          <a:off x="0" y="16373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Video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1660227"/>
        <a:ext cx="4199366" cy="422308"/>
      </dsp:txXfrm>
    </dsp:sp>
    <dsp:sp modelId="{50C7B98C-A328-4410-93F6-C83A610C70C3}">
      <dsp:nvSpPr>
        <dsp:cNvPr id="0" name=""/>
        <dsp:cNvSpPr/>
      </dsp:nvSpPr>
      <dsp:spPr>
        <a:xfrm>
          <a:off x="0" y="21629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Work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2185827"/>
        <a:ext cx="4199366" cy="422308"/>
      </dsp:txXfrm>
    </dsp:sp>
    <dsp:sp modelId="{3E1D822F-0272-4388-9D31-C406871137DF}">
      <dsp:nvSpPr>
        <dsp:cNvPr id="0" name=""/>
        <dsp:cNvSpPr/>
      </dsp:nvSpPr>
      <dsp:spPr>
        <a:xfrm>
          <a:off x="0" y="26885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2711427"/>
        <a:ext cx="4199366" cy="422308"/>
      </dsp:txXfrm>
    </dsp:sp>
    <dsp:sp modelId="{0690C8DF-F377-4FED-B3BA-B316B492C6E4}">
      <dsp:nvSpPr>
        <dsp:cNvPr id="0" name=""/>
        <dsp:cNvSpPr/>
      </dsp:nvSpPr>
      <dsp:spPr>
        <a:xfrm>
          <a:off x="0" y="3214181"/>
          <a:ext cx="4245058" cy="468000"/>
        </a:xfrm>
        <a:prstGeom prst="roundRect">
          <a:avLst/>
        </a:prstGeom>
        <a:solidFill>
          <a:srgbClr val="00000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6" y="3237027"/>
        <a:ext cx="4199366" cy="422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D5172-2232-4262-9B73-E3554B4EFD56}">
      <dsp:nvSpPr>
        <dsp:cNvPr id="0" name=""/>
        <dsp:cNvSpPr/>
      </dsp:nvSpPr>
      <dsp:spPr>
        <a:xfrm>
          <a:off x="0" y="189456"/>
          <a:ext cx="5572991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6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49" y="263705"/>
        <a:ext cx="5424493" cy="1372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CF5A0-393A-4B24-B4C8-BADE6B0ADFB4}">
      <dsp:nvSpPr>
        <dsp:cNvPr id="0" name=""/>
        <dsp:cNvSpPr/>
      </dsp:nvSpPr>
      <dsp:spPr>
        <a:xfrm>
          <a:off x="0" y="1374"/>
          <a:ext cx="5531183" cy="1237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Web-based solution for efficient food ordering</a:t>
          </a:r>
          <a:endParaRPr lang="en-US" sz="3600" kern="12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30" y="61804"/>
        <a:ext cx="5410323" cy="1117054"/>
      </dsp:txXfrm>
    </dsp:sp>
    <dsp:sp modelId="{62DA7EC8-84A1-4D68-8716-1E69B9D8B3DC}">
      <dsp:nvSpPr>
        <dsp:cNvPr id="0" name=""/>
        <dsp:cNvSpPr/>
      </dsp:nvSpPr>
      <dsp:spPr>
        <a:xfrm>
          <a:off x="0" y="1252423"/>
          <a:ext cx="5531183" cy="1237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Designed for students, faculty &amp; cafeteria staff</a:t>
          </a:r>
          <a:endParaRPr lang="en-US" sz="3600" kern="12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30" y="1312853"/>
        <a:ext cx="5410323" cy="1117054"/>
      </dsp:txXfrm>
    </dsp:sp>
    <dsp:sp modelId="{0FAE3163-584A-4361-A222-2B80E1BF504C}">
      <dsp:nvSpPr>
        <dsp:cNvPr id="0" name=""/>
        <dsp:cNvSpPr/>
      </dsp:nvSpPr>
      <dsp:spPr>
        <a:xfrm>
          <a:off x="0" y="2503472"/>
          <a:ext cx="5531183" cy="1237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Built using React.js and Firebase</a:t>
          </a:r>
          <a:endParaRPr lang="en-US" sz="3600" kern="1200" dirty="0">
            <a:solidFill>
              <a:schemeClr val="accent5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30" y="2563902"/>
        <a:ext cx="5410323" cy="11170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2AD23-EC83-42F7-AC87-36AC56BC21AF}">
      <dsp:nvSpPr>
        <dsp:cNvPr id="0" name=""/>
        <dsp:cNvSpPr/>
      </dsp:nvSpPr>
      <dsp:spPr>
        <a:xfrm>
          <a:off x="0" y="306455"/>
          <a:ext cx="5419475" cy="1287000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Existing System</a:t>
          </a:r>
          <a:endParaRPr lang="en-US" sz="5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826" y="369281"/>
        <a:ext cx="5293823" cy="1161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5DB98-0FE6-45B8-B496-C070BE616B26}">
      <dsp:nvSpPr>
        <dsp:cNvPr id="0" name=""/>
        <dsp:cNvSpPr/>
      </dsp:nvSpPr>
      <dsp:spPr>
        <a:xfrm>
          <a:off x="0" y="67"/>
          <a:ext cx="5368976" cy="8068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 order taking and billing</a:t>
          </a:r>
        </a:p>
      </dsp:txBody>
      <dsp:txXfrm>
        <a:off x="39387" y="39454"/>
        <a:ext cx="5290202" cy="728068"/>
      </dsp:txXfrm>
    </dsp:sp>
    <dsp:sp modelId="{66AF9B76-D674-4C74-A35E-7B41C3962C74}">
      <dsp:nvSpPr>
        <dsp:cNvPr id="0" name=""/>
        <dsp:cNvSpPr/>
      </dsp:nvSpPr>
      <dsp:spPr>
        <a:xfrm>
          <a:off x="0" y="817822"/>
          <a:ext cx="5368976" cy="8068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real-time order tracking</a:t>
          </a:r>
        </a:p>
      </dsp:txBody>
      <dsp:txXfrm>
        <a:off x="39387" y="857209"/>
        <a:ext cx="5290202" cy="728068"/>
      </dsp:txXfrm>
    </dsp:sp>
    <dsp:sp modelId="{41C002FF-2560-4E87-A40F-E0B8F4766C23}">
      <dsp:nvSpPr>
        <dsp:cNvPr id="0" name=""/>
        <dsp:cNvSpPr/>
      </dsp:nvSpPr>
      <dsp:spPr>
        <a:xfrm>
          <a:off x="0" y="1635578"/>
          <a:ext cx="5368976" cy="8068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Limited communication between users and staff</a:t>
          </a:r>
        </a:p>
      </dsp:txBody>
      <dsp:txXfrm>
        <a:off x="39387" y="1674965"/>
        <a:ext cx="5290202" cy="728068"/>
      </dsp:txXfrm>
    </dsp:sp>
    <dsp:sp modelId="{8B62E5A6-2AC2-466A-A4B5-62E34FC63330}">
      <dsp:nvSpPr>
        <dsp:cNvPr id="0" name=""/>
        <dsp:cNvSpPr/>
      </dsp:nvSpPr>
      <dsp:spPr>
        <a:xfrm>
          <a:off x="0" y="2453333"/>
          <a:ext cx="5368976" cy="8068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Time-consuming for both customers and cafeteria workers</a:t>
          </a:r>
        </a:p>
      </dsp:txBody>
      <dsp:txXfrm>
        <a:off x="39387" y="2492720"/>
        <a:ext cx="5290202" cy="728068"/>
      </dsp:txXfrm>
    </dsp:sp>
    <dsp:sp modelId="{E8653105-96CE-4ED5-924E-7AF83C245770}">
      <dsp:nvSpPr>
        <dsp:cNvPr id="0" name=""/>
        <dsp:cNvSpPr/>
      </dsp:nvSpPr>
      <dsp:spPr>
        <a:xfrm>
          <a:off x="0" y="3271088"/>
          <a:ext cx="5368976" cy="80684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digital record of sales or menu updates</a:t>
          </a:r>
        </a:p>
      </dsp:txBody>
      <dsp:txXfrm>
        <a:off x="39387" y="3310475"/>
        <a:ext cx="5290202" cy="7280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5FECB-8533-4198-8AA0-778B9B9DB375}">
      <dsp:nvSpPr>
        <dsp:cNvPr id="0" name=""/>
        <dsp:cNvSpPr/>
      </dsp:nvSpPr>
      <dsp:spPr>
        <a:xfrm>
          <a:off x="0" y="238960"/>
          <a:ext cx="5688158" cy="11466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</a:t>
          </a:r>
          <a:endParaRPr lang="en-US" sz="4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72" y="294932"/>
        <a:ext cx="5576214" cy="10346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72A74-054A-45FA-ABA2-C761643C3069}">
      <dsp:nvSpPr>
        <dsp:cNvPr id="0" name=""/>
        <dsp:cNvSpPr/>
      </dsp:nvSpPr>
      <dsp:spPr>
        <a:xfrm>
          <a:off x="0" y="92"/>
          <a:ext cx="5619332" cy="8653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Manual ordering causes delays and confusion</a:t>
          </a:r>
        </a:p>
      </dsp:txBody>
      <dsp:txXfrm>
        <a:off x="42244" y="42336"/>
        <a:ext cx="5534844" cy="780877"/>
      </dsp:txXfrm>
    </dsp:sp>
    <dsp:sp modelId="{98B847F8-EA96-4AFB-8CFE-9339C924B3EF}">
      <dsp:nvSpPr>
        <dsp:cNvPr id="0" name=""/>
        <dsp:cNvSpPr/>
      </dsp:nvSpPr>
      <dsp:spPr>
        <a:xfrm>
          <a:off x="0" y="879113"/>
          <a:ext cx="5619332" cy="8653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digital system for tracking or managing orders</a:t>
          </a:r>
        </a:p>
      </dsp:txBody>
      <dsp:txXfrm>
        <a:off x="42244" y="921357"/>
        <a:ext cx="5534844" cy="780877"/>
      </dsp:txXfrm>
    </dsp:sp>
    <dsp:sp modelId="{21932DE0-60FA-4314-BADA-768EAB831D6C}">
      <dsp:nvSpPr>
        <dsp:cNvPr id="0" name=""/>
        <dsp:cNvSpPr/>
      </dsp:nvSpPr>
      <dsp:spPr>
        <a:xfrm>
          <a:off x="0" y="1758133"/>
          <a:ext cx="5619332" cy="8653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Errors in billing and inventory handling</a:t>
          </a:r>
        </a:p>
      </dsp:txBody>
      <dsp:txXfrm>
        <a:off x="42244" y="1800377"/>
        <a:ext cx="5534844" cy="780877"/>
      </dsp:txXfrm>
    </dsp:sp>
    <dsp:sp modelId="{47827AE1-8D19-461B-8407-9D9DDFE38E75}">
      <dsp:nvSpPr>
        <dsp:cNvPr id="0" name=""/>
        <dsp:cNvSpPr/>
      </dsp:nvSpPr>
      <dsp:spPr>
        <a:xfrm>
          <a:off x="0" y="2637154"/>
          <a:ext cx="5619332" cy="8653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Long queues during peak hours</a:t>
          </a:r>
        </a:p>
      </dsp:txBody>
      <dsp:txXfrm>
        <a:off x="42244" y="2679398"/>
        <a:ext cx="5534844" cy="780877"/>
      </dsp:txXfrm>
    </dsp:sp>
    <dsp:sp modelId="{784D3D9C-8F30-4C65-BBF7-82FAE3FFC507}">
      <dsp:nvSpPr>
        <dsp:cNvPr id="0" name=""/>
        <dsp:cNvSpPr/>
      </dsp:nvSpPr>
      <dsp:spPr>
        <a:xfrm>
          <a:off x="0" y="3516174"/>
          <a:ext cx="5619332" cy="8653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Lack of order transparency for students and staff</a:t>
          </a:r>
        </a:p>
      </dsp:txBody>
      <dsp:txXfrm>
        <a:off x="42244" y="3558418"/>
        <a:ext cx="5534844" cy="78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FBF63-2A30-41FA-AF1A-8303BF16E84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70AB4-3A8D-48A6-AF2B-EF98AE9AA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57AE-1C5F-D80A-0E43-08161C77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0AC6A-ED40-5732-814B-2FBC0DDDC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86BE4-00F7-498F-CFF7-CFFCECC2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A2A64-B945-4079-8144-88842AC8EE81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2549C-AD10-7C57-2877-E94460B9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872E-9871-510B-2670-C1C1B1C8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796E-E4F4-424E-9E96-ABBA4777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A8035-4371-261F-C1C2-3AD167163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5D142-ED97-D07A-B72E-0FD8098E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633B-2F51-4A3D-858C-8FECB595AF51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421D0-3652-00AD-70DC-C7186F7A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EFE01-611F-39FA-5781-F447B5FA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7932B-A58C-5D84-6EE4-35264DBDC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9FEA2-41A2-D2C5-2D12-188D688A2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BF23D-C7C7-D4B3-F56B-3FEEBA8B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489A6-015B-45FD-B2CE-C7B1FDDC0693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3F4D-7ECE-184C-0C97-AF54796A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19D4-6CBE-D50F-5E6F-5099E5CE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77B6-B9DB-CECC-D109-BC6578A8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6F27-111D-704D-B08F-B6A1673B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2A02A-C619-1A82-4A1A-4882C32F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FB46-3E7C-4D65-B774-0403E9CB24F4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014C2-0FAF-C37F-C6A1-54647AC2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CED45-E093-6411-0118-3B2DBEFC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D091-BFEE-406B-ADD7-B29AC549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A86A9-B62D-1350-0406-18FECA22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E4000-8E47-D8F9-6347-7E33B49D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4CAE-AA4C-435D-B4BE-B16D461A829A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A6BCA-8F7A-8385-F062-91BDCE2D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10A5-7517-8F81-9037-6629651A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E90C-29BC-6B13-752C-A907BB4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7EC3-6B2C-1255-B32F-86B52FCAF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6300-25D6-35D9-2BD8-111023ACA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8869C-A411-8A27-1E55-70861331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732BC-1CCC-467F-92EA-8423B4C05CBD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DFD74-DD2F-C769-5ECE-881F5544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FDC2D-EAE4-C90D-5ED9-B3D04873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98F6-0151-CBCE-2C41-F222B212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58305-00B4-5C8F-4D8F-359AFA22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014A-ADC1-6EBF-8D6F-99D439B56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6DDA9-9214-C4B9-B7FF-5B7AFE3D1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1E4F8-FB05-38DB-049F-426BC92C0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62EE9-A5DD-9A0D-C4BF-9D1279B5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ED2E-3F55-4C8F-8F8E-1EAE78795EB1}" type="datetime1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3DC8B-2485-2E49-C9C3-D2A48437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EE100-17C9-04E4-E0DD-3CF85631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1C80-2023-D9EC-18A2-BEC34D7F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512BF-96C7-6FE6-2F08-5D4E0AA8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B5F0-590A-410E-A935-1431236BB172}" type="datetime1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D0B1D-AD60-EEF8-8352-6AAA85B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0E04D-C6C7-341E-C310-C0E9E6C1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B3BE6-2CEE-553A-6626-E106D4EF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7E50-4B1C-43BE-A502-DEA027C396A9}" type="datetime1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8A0C-4B8A-47E1-08D0-A6BB948B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AEBB9-DDA5-8C9E-E426-D2A058BC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0E47-3745-08D6-60F9-C0076BA5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4464-BCB4-CC17-8163-48973887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7CE6A-166A-5930-1F16-996D8F41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45E08-0975-9778-F18F-901D175A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4014-35E1-41DD-8B45-1D3BD2CB3D2C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1364E-E08E-440B-E220-6E4CD777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E91FB-D8F3-325D-6EC0-FD26A8D1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162F-82E1-CE9B-B231-A1890981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D558D-D0F6-5B7A-313B-5FCC113BE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17DC3-9E55-C1AE-C11C-08A33A97C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69D20-7EDC-5C38-291C-DA9FAB94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1E8F-7790-4205-8215-34624EFF5944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1970A-0501-33C8-0157-B1581D53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7598D-E6EA-CECD-7502-BF7C38D8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A47BE-4D16-1CC6-B7DA-7036D984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0673-E23C-BD5C-20D6-C0EEDBB02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35490-C372-444C-89F0-11F81DED5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D5BD6-4AFF-4BAA-B506-E98F13BE4F40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90E0-BDBC-D040-A7A4-74762C4FD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F77D-316D-D6DD-5CE2-6001914E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A0F03-C00A-4120-A52A-8230809D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zoom/>
      </p:transition>
    </mc:Choice>
    <mc:Fallback xmlns="">
      <p:transition>
        <p:zo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4.png"/><Relationship Id="rId12" Type="http://schemas.microsoft.com/office/2007/relationships/diagramDrawing" Target="../diagrams/drawing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openxmlformats.org/officeDocument/2006/relationships/diagramColors" Target="../diagrams/colors19.xml"/><Relationship Id="rId5" Type="http://schemas.openxmlformats.org/officeDocument/2006/relationships/diagramColors" Target="../diagrams/colors18.xml"/><Relationship Id="rId10" Type="http://schemas.openxmlformats.org/officeDocument/2006/relationships/diagramQuickStyle" Target="../diagrams/quickStyle19.xml"/><Relationship Id="rId4" Type="http://schemas.openxmlformats.org/officeDocument/2006/relationships/diagramQuickStyle" Target="../diagrams/quickStyle18.xml"/><Relationship Id="rId9" Type="http://schemas.openxmlformats.org/officeDocument/2006/relationships/diagramLayout" Target="../diagrams/layout19.xml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image" Target="../media/image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6.png"/><Relationship Id="rId12" Type="http://schemas.microsoft.com/office/2007/relationships/diagramDrawing" Target="../diagrams/drawing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diagramColors" Target="../diagrams/colors23.xml"/><Relationship Id="rId5" Type="http://schemas.openxmlformats.org/officeDocument/2006/relationships/diagramColors" Target="../diagrams/colors22.xml"/><Relationship Id="rId10" Type="http://schemas.openxmlformats.org/officeDocument/2006/relationships/diagramQuickStyle" Target="../diagrams/quickStyle23.xml"/><Relationship Id="rId4" Type="http://schemas.openxmlformats.org/officeDocument/2006/relationships/diagramQuickStyle" Target="../diagrams/quickStyle22.xml"/><Relationship Id="rId9" Type="http://schemas.openxmlformats.org/officeDocument/2006/relationships/diagramLayout" Target="../diagrams/layout23.xml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12" Type="http://schemas.microsoft.com/office/2007/relationships/diagramDrawing" Target="../diagrams/drawing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Colors" Target="../diagrams/colors11.xml"/><Relationship Id="rId5" Type="http://schemas.openxmlformats.org/officeDocument/2006/relationships/diagramColors" Target="../diagrams/colors10.xml"/><Relationship Id="rId10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../diagrams/layout11.xml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706311CD-45EA-F165-60A0-41115A2A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r="-1" b="8850"/>
          <a:stretch>
            <a:fillRect/>
          </a:stretch>
        </p:blipFill>
        <p:spPr>
          <a:xfrm>
            <a:off x="9545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09643-2484-9CF2-ABF7-F64494FA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BAUET Cafeteria Management System</a:t>
            </a:r>
            <a:endParaRPr 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25810-5395-6EBB-E467-B7D64DE4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094506"/>
      </p:ext>
    </p:extLst>
  </p:cSld>
  <p:clrMapOvr>
    <a:masterClrMapping/>
  </p:clrMapOvr>
  <p:transition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A4C2D-309D-A295-3CC2-7D0C5D1A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84641B-00AF-2A01-DF1F-A3DD537CB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AC8AE-2E7A-C08A-6266-7DBE1CFC0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7" r="17527"/>
          <a:stretch/>
        </p:blipFill>
        <p:spPr>
          <a:xfrm>
            <a:off x="7653656" y="431465"/>
            <a:ext cx="3834888" cy="59047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8EFE96-0239-3682-876F-B9ADC1AC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E0502B-4B85-972F-4074-DC86F8079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813160"/>
              </p:ext>
            </p:extLst>
          </p:nvPr>
        </p:nvGraphicFramePr>
        <p:xfrm>
          <a:off x="838199" y="-8503"/>
          <a:ext cx="6092951" cy="18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E4F6AF-8204-9CF0-D3F4-DC0C5717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26096"/>
              </p:ext>
            </p:extLst>
          </p:nvPr>
        </p:nvGraphicFramePr>
        <p:xfrm>
          <a:off x="838200" y="2016136"/>
          <a:ext cx="609295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A6475-6D25-1E32-6C4C-F8828410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4925F7CF-6FBC-58A3-46AD-B71FD4B04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53716"/>
      </p:ext>
    </p:extLst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86861F-6A4B-A531-3D8B-58C9F67B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Home Page</a:t>
            </a:r>
          </a:p>
        </p:txBody>
      </p:sp>
      <p:pic>
        <p:nvPicPr>
          <p:cNvPr id="6" name="Content Placeholder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E5C169D4-C15A-C3EE-5BB8-1DBD17FD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9" b="5907"/>
          <a:stretch>
            <a:fillRect/>
          </a:stretch>
        </p:blipFill>
        <p:spPr>
          <a:xfrm>
            <a:off x="1" y="-1904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F176F-E36A-DC3A-0358-E3B96D34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498561"/>
      </p:ext>
    </p:extLst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DF129-897C-F142-ED4E-3234BB3B4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4980744-449C-2E0C-74A4-6E448F88B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38ABFF-34DA-D60F-B80C-FA037BDA8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475F1F-4BED-092D-C30E-B9021E558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D90B10-EEF6-E2DA-A51B-A77B48381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9D2451-73B2-AC2B-E28C-B8EFAAC6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844BC3-5B1D-FB08-31DA-193DBF9E7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F660-8516-EA31-9534-3F1AF517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31311896"/>
      </p:ext>
    </p:extLst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49BFD-EDD1-F1D5-B9A1-FD9CA15B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06C13DA-4C85-28D5-2E49-D8BC5926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0FE84-6B35-D15D-8B30-B95BCBEE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5CB8E2-AA27-4966-5C83-0DA5B88A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40B84C-5C71-DDB7-8020-9700C458F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95F80-9438-3B20-D661-C50DF6FF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Sign Up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095D28-3B57-9DBE-B4F7-07000207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96C03-B4B0-F9F1-20EC-61DD741C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9642915"/>
      </p:ext>
    </p:extLst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02C09-E77B-AFE0-5986-BD7AE021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3A90635-961C-8F21-E0FA-E0B458E4B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9CFE1C-1B4A-2482-89EE-1A3F62221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473097-86DC-CD7C-AF34-253CA0B1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5EAE53-9335-59F6-1B23-4000EFEF2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9C3727-258A-79DC-012D-124533CF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Food Category Page (User)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68CCD-EA46-AEA6-4B5D-16BC21010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061A-9348-E343-1925-F9849D6F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8048483"/>
      </p:ext>
    </p:extLst>
  </p:cSld>
  <p:clrMapOvr>
    <a:masterClrMapping/>
  </p:clrMapOvr>
  <p:transition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3FEF2-E91F-FFED-B474-D27EEF4CB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59B3CA9-FB91-2864-CDC0-8CDD0D326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EEAE11-56B5-5F75-1C47-197EE269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85BB64-2EA9-A942-6C3F-CCB8D9A96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EAC6A2-1DEF-B686-96BD-D9E96C651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5140A5-7747-75F9-580F-BCE23426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Login Page (User)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04F9A-7194-F4FC-D677-F351B3CB9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01B38-63A3-B95A-B008-C9F601D3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68095737"/>
      </p:ext>
    </p:extLst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CE8D5-A49C-97A5-4EC8-632465D25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96C07F-1FDE-D5B0-9FFC-533D1EC2E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B73E54-582B-082A-5421-DDBF0634A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4DDFDD-CEF7-D83F-EEA6-2262662E5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C47773-305D-0CC2-3E53-CABE0CE5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6FB3E-8003-94B8-627B-BE6C5507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Food Items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70249A-9E82-95D8-527C-51546B8E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D1F19-6ADB-24D0-256B-A0C438E8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2496645"/>
      </p:ext>
    </p:extLst>
  </p:cSld>
  <p:clrMapOvr>
    <a:masterClrMapping/>
  </p:clrMapOvr>
  <p:transition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93DB59-74AA-D83D-AF3A-2CE2BB49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112BF3-39D1-E2C4-DA83-7837AD5C9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DF6552-366B-1CB2-611A-B2C632B51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9FBFAE-9110-43E0-71D5-3AAD200B0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50116C-8AA1-BC07-D039-6AABBA71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EF0AE3-B8F0-A0B1-9DFB-526602E2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Cart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7A6CC-65F8-363B-7EA1-178336D3C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CDD18-F5F9-AC8F-5015-B44C36CC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2396807"/>
      </p:ext>
    </p:extLst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C5AC3-3D8A-FB94-4C54-5204D5CE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144E7DA-7E48-D1CF-3250-8A50E549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66E299-C903-FC04-578C-DA84C5154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DF7420-623B-CD80-BCCA-0C46734E0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5DF4F3-C41F-E149-C90A-084072632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F2C8DD-A758-AB72-F0CE-4A69849B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Dashboard (User)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EA1D03-F51D-DC7F-BB65-B1231D001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C2DA2-B5CE-86D4-51F9-70D0CD86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8337560"/>
      </p:ext>
    </p:extLst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EE8E5-793A-DBFE-0E5C-3475772D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1672EFD-7A1A-AEE8-EEF1-854475F5E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D453-99EF-1989-8171-F95349975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6161DD-2215-C2FD-568D-D1AA126F9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D77542-1C01-C601-2DB3-739046CDA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218F8D-56E4-40FC-35EA-3B48BDED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Dashboard (Admin)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3F2C1D-6285-040D-EDA2-1E579AACB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7495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2B3C9-7244-FB46-4DDD-B7EF2E26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6991492"/>
      </p:ext>
    </p:extLst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2BCC5-7088-5F2B-56EC-92FB8AEA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EBB9C809-BA78-3609-AB7B-177DF7C0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944893"/>
            <a:ext cx="3986829" cy="431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1D0D139-1CE9-2BF5-899A-A44FFA645B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93041" y="998324"/>
            <a:ext cx="1120082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	: Tamanna Habib				Md.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Nazmus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Salehin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		: 0812310105101040				Lecturer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	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Muzthoba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Labib				Dept. of CSE, BAUET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		: 0812310205101042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	: Zuhair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Ibtehaz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Barson			Md. Arafat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Ibna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Mizan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		: 0812310205101064				Lecturer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		: 17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Dept. of CSE, BAUET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		: 3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	: 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	: B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	: 2022-2023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4F798-888C-DF7F-5A16-AA86BB75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0211"/>
      </p:ext>
    </p:extLst>
  </p:cSld>
  <p:clrMapOvr>
    <a:masterClrMapping/>
  </p:clrMapOvr>
  <p:transition>
    <p:circl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8E4BE-8D49-002C-86CC-6FB1A290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D99BDB-AB1E-51EE-0A66-A52B80E00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E6409E-4127-58BA-D872-A8151C8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21C2E3-8E71-4A95-1702-F58F08AAF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389BF5-2E12-4F35-99E5-2C761DDCA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DAD267-6D30-69F4-1B3A-3D1341E2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Login (Admin)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6F77C-7DA4-A382-0F27-74D4D5CB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3" b="1151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FE6E0-561E-FDBE-D963-08384BE8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6934388"/>
      </p:ext>
    </p:extLst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BFEB2-1B13-1A7D-4678-49ADE2621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BECA2E1-CC62-6AAC-22D6-44A81BDE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67387D-DDE3-61A0-6EA6-21BE2AEE8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73895B-FCE4-A77A-3D43-6D051639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39387C-C7F5-584C-956A-C00D62DCB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0B7DF-C374-E9B3-45CD-F73C8F85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Category Managing Page (Admin)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B6ADE-C581-9124-23C0-B1F7BF6C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4" b="10924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7E66-B4AE-20B5-CB80-08034C12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2350727"/>
      </p:ext>
    </p:extLst>
  </p:cSld>
  <p:clrMapOvr>
    <a:masterClrMapping/>
  </p:clrMapOvr>
  <p:transition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6FC2A-45BC-441A-9980-89D07E37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FB074A-8253-7A41-C75A-D4F4A1FD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3C56D3-E1B0-1078-F81B-83970C2DE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AA75C0-AF32-78C1-F874-E4B0CF09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3DC755-D927-50A6-9173-316418E30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272D99-954C-6D3B-1F65-618FBAFE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Item Managing Page (Admin)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379EA-12C0-0D8A-E77E-6992971F7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b="11086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B1B2-D328-0CCC-D434-C6CFF71F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E7A0F03-C00A-4120-A52A-8230809D137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3479121"/>
      </p:ext>
    </p:extLst>
  </p:cSld>
  <p:clrMapOvr>
    <a:masterClrMapping/>
  </p:clrMapOvr>
  <p:transition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F802-C267-D717-9FB5-9B682BFE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23</a:t>
            </a:fld>
            <a:endParaRPr lang="en-US"/>
          </a:p>
        </p:txBody>
      </p:sp>
      <p:pic>
        <p:nvPicPr>
          <p:cNvPr id="7" name="WhatsApp Video 2025-11-05 at 00.04.41_550f2cb9">
            <a:hlinkClick r:id="" action="ppaction://media"/>
            <a:extLst>
              <a:ext uri="{FF2B5EF4-FFF2-40B4-BE49-F238E27FC236}">
                <a16:creationId xmlns:a16="http://schemas.microsoft.com/office/drawing/2014/main" id="{2519CB41-6105-05E2-F318-D731BC54E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25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1856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0747-C134-3F88-7A09-84DC1640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AD45A5-291D-E7B7-848C-D585F1FBF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737195"/>
              </p:ext>
            </p:extLst>
          </p:nvPr>
        </p:nvGraphicFramePr>
        <p:xfrm>
          <a:off x="4571999" y="365125"/>
          <a:ext cx="6732229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4A103AB1-DC9C-E675-C6EE-30D42EA3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52426" y="1059733"/>
            <a:ext cx="5324476" cy="47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76A6FF5-FB8A-6B6A-22CB-42A6ADEDA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151383"/>
              </p:ext>
            </p:extLst>
          </p:nvPr>
        </p:nvGraphicFramePr>
        <p:xfrm>
          <a:off x="4645338" y="2019527"/>
          <a:ext cx="6658889" cy="416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54D3B-4BEE-3DB5-A426-89F6B5F4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618A7123-C5D2-C491-BF33-1B4AD6E5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4801"/>
      </p:ext>
    </p:extLst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FBEC6-1A3F-80FC-A9CF-CCD27F73F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38AE017-0311-DBED-10E3-095E5D26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in a chair with a computer&#10;&#10;AI-generated content may be incorrect.">
            <a:extLst>
              <a:ext uri="{FF2B5EF4-FFF2-40B4-BE49-F238E27FC236}">
                <a16:creationId xmlns:a16="http://schemas.microsoft.com/office/drawing/2014/main" id="{0DCF28B5-D3F5-1194-B488-6B5B0A4F2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9581"/>
          <a:stretch/>
        </p:blipFill>
        <p:spPr>
          <a:xfrm>
            <a:off x="6486525" y="1194846"/>
            <a:ext cx="6432772" cy="47885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DD84518-908C-2366-8D0C-EB33B050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199A36-63E6-3ACC-B35E-CF7653417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197095"/>
              </p:ext>
            </p:extLst>
          </p:nvPr>
        </p:nvGraphicFramePr>
        <p:xfrm>
          <a:off x="838200" y="365125"/>
          <a:ext cx="5118100" cy="18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0A6202E-8456-834C-83B2-4A7A02DDE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421889"/>
              </p:ext>
            </p:extLst>
          </p:nvPr>
        </p:nvGraphicFramePr>
        <p:xfrm>
          <a:off x="838200" y="2019214"/>
          <a:ext cx="5118100" cy="396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0FDA-6715-0187-6D03-10FBC628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2B08838C-F1B1-719B-9C0E-81C5A2AD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058164"/>
      </p:ext>
    </p:extLst>
  </p:cSld>
  <p:clrMapOvr>
    <a:masterClrMapping/>
  </p:clrMapOvr>
  <p:transition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7A978-460A-420D-CFA4-0CD8CFE9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42862C-CE58-AAC8-5F19-DD413F5AB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1230"/>
              </p:ext>
            </p:extLst>
          </p:nvPr>
        </p:nvGraphicFramePr>
        <p:xfrm>
          <a:off x="6236516" y="365125"/>
          <a:ext cx="51562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EAEA6C2E-EFCE-D264-C2A3-525DC75A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66701" y="-165148"/>
            <a:ext cx="6905991" cy="718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07888FE-EDE9-84DE-FFC4-95FA12E00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302325"/>
              </p:ext>
            </p:extLst>
          </p:nvPr>
        </p:nvGraphicFramePr>
        <p:xfrm>
          <a:off x="6306572" y="1739138"/>
          <a:ext cx="508614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5D3FC-FA73-7D0D-CBC7-D8B2E786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4AB4DFC4-47AB-C34C-6A7E-E489920A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06800"/>
      </p:ext>
    </p:extLst>
  </p:cSld>
  <p:clrMapOvr>
    <a:masterClrMapping/>
  </p:clrMapOvr>
  <p:transition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27CB6-AC41-BD48-790D-8A34B9D6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151D-090A-6BF1-114D-D67B885F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50BF9787-67E1-337A-414F-44BEF75D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1188"/>
          <a:stretch/>
        </p:blipFill>
        <p:spPr>
          <a:xfrm>
            <a:off x="4783411" y="2076349"/>
            <a:ext cx="2678672" cy="3450817"/>
          </a:xfrm>
          <a:prstGeom prst="flowChartConnector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BCFDB-DD7A-94A3-9DC3-1E78C2947014}"/>
              </a:ext>
            </a:extLst>
          </p:cNvPr>
          <p:cNvSpPr txBox="1"/>
          <p:nvPr/>
        </p:nvSpPr>
        <p:spPr>
          <a:xfrm>
            <a:off x="589940" y="5673210"/>
            <a:ext cx="317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Tamanna Habib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E17D5-C0C4-09A6-7495-69F04D88FDE4}"/>
              </a:ext>
            </a:extLst>
          </p:cNvPr>
          <p:cNvSpPr txBox="1"/>
          <p:nvPr/>
        </p:nvSpPr>
        <p:spPr>
          <a:xfrm>
            <a:off x="4508105" y="5658465"/>
            <a:ext cx="317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Muzthoba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Labib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B0929-15EF-DA39-74BC-DB3AA1CA6227}"/>
              </a:ext>
            </a:extLst>
          </p:cNvPr>
          <p:cNvSpPr txBox="1"/>
          <p:nvPr/>
        </p:nvSpPr>
        <p:spPr>
          <a:xfrm>
            <a:off x="7782244" y="5658463"/>
            <a:ext cx="427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Zuhair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Ibtehaz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Barson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E23EB74-1E91-DE04-7E68-28C2A162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 descr="A person wearing a head scarf&#10;&#10;AI-generated content may be incorrect.">
            <a:extLst>
              <a:ext uri="{FF2B5EF4-FFF2-40B4-BE49-F238E27FC236}">
                <a16:creationId xmlns:a16="http://schemas.microsoft.com/office/drawing/2014/main" id="{023B6602-A2C2-6C63-F2F2-8C1C5C97E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t="29163" r="32208" b="19092"/>
          <a:stretch>
            <a:fillRect/>
          </a:stretch>
        </p:blipFill>
        <p:spPr>
          <a:xfrm>
            <a:off x="820994" y="2076349"/>
            <a:ext cx="2678671" cy="3450817"/>
          </a:xfrm>
          <a:prstGeom prst="flowChartConnector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60F2EECC-3C1A-D0C1-B498-97E6159E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" b="1690"/>
          <a:stretch/>
        </p:blipFill>
        <p:spPr>
          <a:xfrm>
            <a:off x="8750741" y="2081265"/>
            <a:ext cx="2678672" cy="3450817"/>
          </a:xfrm>
          <a:prstGeom prst="flowChartConnector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4032732"/>
      </p:ext>
    </p:extLst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8981F7-1472-FA2D-8A25-4BEC83EC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4B62BE0-33E0-FDEF-BCBC-ABC98257F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C73B9B2D-C709-59FE-5976-260E98D15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04AE6-B491-D05E-754F-7842BC09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ABA09AA0-A082-2878-109D-51C19F7DF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uilding with a sign on the front">
            <a:extLst>
              <a:ext uri="{FF2B5EF4-FFF2-40B4-BE49-F238E27FC236}">
                <a16:creationId xmlns:a16="http://schemas.microsoft.com/office/drawing/2014/main" id="{86D38A9C-8697-1739-FDE2-EA031EA8CE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r="-1" b="8850"/>
          <a:stretch>
            <a:fillRect/>
          </a:stretch>
        </p:blipFill>
        <p:spPr>
          <a:xfrm>
            <a:off x="-11667" y="7534"/>
            <a:ext cx="12188930" cy="685799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BF26810-C6C6-338B-5C35-A6EB993E4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51158"/>
              </p:ext>
            </p:extLst>
          </p:nvPr>
        </p:nvGraphicFramePr>
        <p:xfrm>
          <a:off x="838200" y="365125"/>
          <a:ext cx="10515600" cy="1866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EBF8228D-B475-6C7E-2486-CC196565A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153290"/>
              </p:ext>
            </p:extLst>
          </p:nvPr>
        </p:nvGraphicFramePr>
        <p:xfrm>
          <a:off x="899672" y="2265038"/>
          <a:ext cx="4245058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DE28AF-6A91-7723-3598-BB82A71B43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626980"/>
              </p:ext>
            </p:extLst>
          </p:nvPr>
        </p:nvGraphicFramePr>
        <p:xfrm>
          <a:off x="6912128" y="2279783"/>
          <a:ext cx="4245058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939572461"/>
      </p:ext>
    </p:extLst>
  </p:cSld>
  <p:clrMapOvr>
    <a:masterClrMapping/>
  </p:clrMapOvr>
  <p:transition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8652E-7B50-9B07-69B3-0D1E0264A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758E5-BC5B-97C0-5F70-32CA7C288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t="-110" r="14562" b="110"/>
          <a:stretch/>
        </p:blipFill>
        <p:spPr>
          <a:xfrm>
            <a:off x="6632241" y="313236"/>
            <a:ext cx="4873959" cy="60431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1ED990D-66FF-4BC1-EA3D-17E95851CE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966094"/>
              </p:ext>
            </p:extLst>
          </p:nvPr>
        </p:nvGraphicFramePr>
        <p:xfrm>
          <a:off x="838200" y="365125"/>
          <a:ext cx="5572991" cy="18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0610BB4-20BF-8333-7038-EE1B6DC4A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288159"/>
              </p:ext>
            </p:extLst>
          </p:nvPr>
        </p:nvGraphicFramePr>
        <p:xfrm>
          <a:off x="880008" y="2265037"/>
          <a:ext cx="5531183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03D54-C5EE-2EA3-67FC-A2BA7C7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FBBB6A9C-B2DC-3412-73D7-0B5A5B8A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29492"/>
      </p:ext>
    </p:extLst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erson standing in front of a computer and a paper&#10;&#10;AI-generated content may be incorrect.">
            <a:extLst>
              <a:ext uri="{FF2B5EF4-FFF2-40B4-BE49-F238E27FC236}">
                <a16:creationId xmlns:a16="http://schemas.microsoft.com/office/drawing/2014/main" id="{7EDE949B-7743-58C9-4C73-27D8D06A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" b="-1"/>
          <a:stretch>
            <a:fillRect/>
          </a:stretch>
        </p:blipFill>
        <p:spPr bwMode="auto">
          <a:xfrm>
            <a:off x="190501" y="1096963"/>
            <a:ext cx="511333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2B7DE2E-9E3B-A192-3B4C-09E187EFD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901697"/>
              </p:ext>
            </p:extLst>
          </p:nvPr>
        </p:nvGraphicFramePr>
        <p:xfrm>
          <a:off x="5910629" y="365125"/>
          <a:ext cx="5419475" cy="18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A85B21A-4C31-E68D-5036-7C115BD39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019372"/>
              </p:ext>
            </p:extLst>
          </p:nvPr>
        </p:nvGraphicFramePr>
        <p:xfrm>
          <a:off x="5961128" y="2098964"/>
          <a:ext cx="5368976" cy="407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66CC1-2B29-D8A7-510F-D9E3A93D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7A0F03-C00A-4120-A52A-8230809D137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ABB2270C-461D-1833-00F2-2A586CB2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18085"/>
      </p:ext>
    </p:extLst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767FC-1804-48EF-DBF9-ACC8BF92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0F3D55B-5192-CA6D-1FA8-85EB0DD5C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659422"/>
              </p:ext>
            </p:extLst>
          </p:nvPr>
        </p:nvGraphicFramePr>
        <p:xfrm>
          <a:off x="761803" y="350196"/>
          <a:ext cx="5688158" cy="162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72527DB-C9FA-D09E-F014-94267D394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6706101"/>
              </p:ext>
            </p:extLst>
          </p:nvPr>
        </p:nvGraphicFramePr>
        <p:xfrm>
          <a:off x="830629" y="1974716"/>
          <a:ext cx="5619332" cy="4381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 descr="A group of people with question marks&#10;&#10;AI-generated content may be incorrect.">
            <a:extLst>
              <a:ext uri="{FF2B5EF4-FFF2-40B4-BE49-F238E27FC236}">
                <a16:creationId xmlns:a16="http://schemas.microsoft.com/office/drawing/2014/main" id="{901B03C2-BEF1-C221-0BE6-3431EFDAB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-109" r="8822" b="111"/>
          <a:stretch/>
        </p:blipFill>
        <p:spPr>
          <a:xfrm>
            <a:off x="6864850" y="853406"/>
            <a:ext cx="5101932" cy="5231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97652-FE95-DABE-D1F6-609721C7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7A0F03-C00A-4120-A52A-8230809D1376}" type="slidenum"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67C09A3C-5072-CE8C-490A-F32F30041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975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49"/>
      </p:ext>
    </p:extLst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39D9F-CBE7-F84E-D529-8F5DD1B07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DF8BED-201E-5954-7094-79D94F56A2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652879"/>
              </p:ext>
            </p:extLst>
          </p:nvPr>
        </p:nvGraphicFramePr>
        <p:xfrm>
          <a:off x="5894962" y="479493"/>
          <a:ext cx="545883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graphic of a target with arrows pointing to the center&#10;&#10;AI-generated content may be incorrect.">
            <a:extLst>
              <a:ext uri="{FF2B5EF4-FFF2-40B4-BE49-F238E27FC236}">
                <a16:creationId xmlns:a16="http://schemas.microsoft.com/office/drawing/2014/main" id="{6B8BA203-02D4-B4E8-1EB8-BE1D3C3B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1A06E78-5D59-1EDB-3238-7DF0852BC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796649"/>
              </p:ext>
            </p:extLst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F647-BB46-C14B-14A2-1DE5C572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7A0F03-C00A-4120-A52A-8230809D137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3E96E93C-AAE3-452B-968B-CB76F0D3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16220"/>
      </p:ext>
    </p:extLst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A879E-E6D6-8D4F-F9C2-98B4614B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0F03-C00A-4120-A52A-8230809D137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computer diagram with different colored objects&#10;&#10;AI-generated content may be incorrect.">
            <a:extLst>
              <a:ext uri="{FF2B5EF4-FFF2-40B4-BE49-F238E27FC236}">
                <a16:creationId xmlns:a16="http://schemas.microsoft.com/office/drawing/2014/main" id="{7747FFA8-645C-08B3-3F5F-AE10D0D4F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9" b="8959"/>
          <a:stretch/>
        </p:blipFill>
        <p:spPr>
          <a:xfrm>
            <a:off x="7094896" y="722864"/>
            <a:ext cx="4901392" cy="512748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B3F8C8-6DE8-476A-27E7-37DE43BDD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85788"/>
              </p:ext>
            </p:extLst>
          </p:nvPr>
        </p:nvGraphicFramePr>
        <p:xfrm>
          <a:off x="761801" y="14748"/>
          <a:ext cx="5619333" cy="1708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9E6FFD8-A786-0A66-D635-76EA5BD346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666540"/>
              </p:ext>
            </p:extLst>
          </p:nvPr>
        </p:nvGraphicFramePr>
        <p:xfrm>
          <a:off x="825909" y="1722990"/>
          <a:ext cx="5456903" cy="463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11689762"/>
      </p:ext>
    </p:extLst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ACA09-E93A-E7BA-7E9F-27A8EE00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cartoon of a person standing in front of a diagram&#10;&#10;AI-generated content may be incorrect.">
            <a:extLst>
              <a:ext uri="{FF2B5EF4-FFF2-40B4-BE49-F238E27FC236}">
                <a16:creationId xmlns:a16="http://schemas.microsoft.com/office/drawing/2014/main" id="{70C7972E-B728-1853-7523-40F34AB0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r="3035" b="-1"/>
          <a:stretch>
            <a:fillRect/>
          </a:stretch>
        </p:blipFill>
        <p:spPr bwMode="auto">
          <a:xfrm>
            <a:off x="137236" y="855407"/>
            <a:ext cx="4372813" cy="51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2F0D1C-2178-C898-BB08-3A3A2AC31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732161"/>
              </p:ext>
            </p:extLst>
          </p:nvPr>
        </p:nvGraphicFramePr>
        <p:xfrm>
          <a:off x="4551195" y="365125"/>
          <a:ext cx="7121809" cy="18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521A5AB-05FC-4CB4-C427-1EAC88A56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611041"/>
              </p:ext>
            </p:extLst>
          </p:nvPr>
        </p:nvGraphicFramePr>
        <p:xfrm>
          <a:off x="4610186" y="2434201"/>
          <a:ext cx="7086514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0D3A8-A972-AA3A-5E67-81AD5ACD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7A0F03-C00A-4120-A52A-8230809D137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BAUET Logo &amp; Brand Assets (SVG, PNG and vector) - Brandfetch">
            <a:extLst>
              <a:ext uri="{FF2B5EF4-FFF2-40B4-BE49-F238E27FC236}">
                <a16:creationId xmlns:a16="http://schemas.microsoft.com/office/drawing/2014/main" id="{775D1B68-ED13-57F2-C8A8-9ED5BFC0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6786" y1="73333" x2="4017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150" y="7525"/>
            <a:ext cx="844113" cy="8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18128"/>
      </p:ext>
    </p:extLst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453</Words>
  <Application>Microsoft Office PowerPoint</Application>
  <PresentationFormat>Widescreen</PresentationFormat>
  <Paragraphs>116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Times New Roman</vt:lpstr>
      <vt:lpstr>Office Theme</vt:lpstr>
      <vt:lpstr>BAUET Cafeteria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Login Page</vt:lpstr>
      <vt:lpstr>Sign Up Page</vt:lpstr>
      <vt:lpstr>Food Category Page (User)</vt:lpstr>
      <vt:lpstr>Login Page (User)</vt:lpstr>
      <vt:lpstr>Food Items Page</vt:lpstr>
      <vt:lpstr>Cart Page</vt:lpstr>
      <vt:lpstr>Dashboard (User)</vt:lpstr>
      <vt:lpstr>Dashboard (Admin)</vt:lpstr>
      <vt:lpstr>Login (Admin)</vt:lpstr>
      <vt:lpstr>Category Managing Page (Admin)</vt:lpstr>
      <vt:lpstr>Item Managing Page (Admin)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BAUET Cafeteria Management System</dc:title>
  <dc:creator>Tamanna Habib</dc:creator>
  <cp:lastModifiedBy>Muzthoba Labib</cp:lastModifiedBy>
  <cp:revision>27</cp:revision>
  <dcterms:created xsi:type="dcterms:W3CDTF">2025-10-31T04:32:39Z</dcterms:created>
  <dcterms:modified xsi:type="dcterms:W3CDTF">2025-11-05T14:24:27Z</dcterms:modified>
</cp:coreProperties>
</file>